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3" r:id="rId1"/>
    <p:sldMasterId id="2147483828" r:id="rId2"/>
  </p:sldMasterIdLst>
  <p:notesMasterIdLst>
    <p:notesMasterId r:id="rId18"/>
  </p:notesMasterIdLst>
  <p:handoutMasterIdLst>
    <p:handoutMasterId r:id="rId19"/>
  </p:handoutMasterIdLst>
  <p:sldIdLst>
    <p:sldId id="537" r:id="rId3"/>
    <p:sldId id="538" r:id="rId4"/>
    <p:sldId id="549" r:id="rId5"/>
    <p:sldId id="550" r:id="rId6"/>
    <p:sldId id="552" r:id="rId7"/>
    <p:sldId id="560" r:id="rId8"/>
    <p:sldId id="554" r:id="rId9"/>
    <p:sldId id="528" r:id="rId10"/>
    <p:sldId id="561" r:id="rId11"/>
    <p:sldId id="555" r:id="rId12"/>
    <p:sldId id="556" r:id="rId13"/>
    <p:sldId id="534" r:id="rId14"/>
    <p:sldId id="541" r:id="rId15"/>
    <p:sldId id="546" r:id="rId16"/>
    <p:sldId id="545" r:id="rId17"/>
  </p:sldIdLst>
  <p:sldSz cx="9144000" cy="6858000" type="screen4x3"/>
  <p:notesSz cx="6669088" cy="9926638"/>
  <p:defaultTextStyle>
    <a:defPPr>
      <a:defRPr lang="en-GB"/>
    </a:defPPr>
    <a:lvl1pPr algn="l" rtl="0" fontAlgn="base">
      <a:spcBef>
        <a:spcPct val="0"/>
      </a:spcBef>
      <a:spcAft>
        <a:spcPct val="0"/>
      </a:spcAft>
      <a:defRPr sz="2400" kern="1200">
        <a:solidFill>
          <a:schemeClr val="tx1"/>
        </a:solidFill>
        <a:latin typeface="Verdana" pitchFamily="34" charset="0"/>
        <a:ea typeface="+mn-ea"/>
        <a:cs typeface="+mn-cs"/>
      </a:defRPr>
    </a:lvl1pPr>
    <a:lvl2pPr marL="457200" algn="l" rtl="0" fontAlgn="base">
      <a:spcBef>
        <a:spcPct val="0"/>
      </a:spcBef>
      <a:spcAft>
        <a:spcPct val="0"/>
      </a:spcAft>
      <a:defRPr sz="2400" kern="1200">
        <a:solidFill>
          <a:schemeClr val="tx1"/>
        </a:solidFill>
        <a:latin typeface="Verdana" pitchFamily="34" charset="0"/>
        <a:ea typeface="+mn-ea"/>
        <a:cs typeface="+mn-cs"/>
      </a:defRPr>
    </a:lvl2pPr>
    <a:lvl3pPr marL="914400" algn="l" rtl="0" fontAlgn="base">
      <a:spcBef>
        <a:spcPct val="0"/>
      </a:spcBef>
      <a:spcAft>
        <a:spcPct val="0"/>
      </a:spcAft>
      <a:defRPr sz="2400" kern="1200">
        <a:solidFill>
          <a:schemeClr val="tx1"/>
        </a:solidFill>
        <a:latin typeface="Verdana" pitchFamily="34" charset="0"/>
        <a:ea typeface="+mn-ea"/>
        <a:cs typeface="+mn-cs"/>
      </a:defRPr>
    </a:lvl3pPr>
    <a:lvl4pPr marL="1371600" algn="l" rtl="0" fontAlgn="base">
      <a:spcBef>
        <a:spcPct val="0"/>
      </a:spcBef>
      <a:spcAft>
        <a:spcPct val="0"/>
      </a:spcAft>
      <a:defRPr sz="2400" kern="1200">
        <a:solidFill>
          <a:schemeClr val="tx1"/>
        </a:solidFill>
        <a:latin typeface="Verdana" pitchFamily="34" charset="0"/>
        <a:ea typeface="+mn-ea"/>
        <a:cs typeface="+mn-cs"/>
      </a:defRPr>
    </a:lvl4pPr>
    <a:lvl5pPr marL="1828800" algn="l" rtl="0" fontAlgn="base">
      <a:spcBef>
        <a:spcPct val="0"/>
      </a:spcBef>
      <a:spcAft>
        <a:spcPct val="0"/>
      </a:spcAft>
      <a:defRPr sz="2400" kern="1200">
        <a:solidFill>
          <a:schemeClr val="tx1"/>
        </a:solidFill>
        <a:latin typeface="Verdana" pitchFamily="34" charset="0"/>
        <a:ea typeface="+mn-ea"/>
        <a:cs typeface="+mn-cs"/>
      </a:defRPr>
    </a:lvl5pPr>
    <a:lvl6pPr marL="2286000" algn="l" defTabSz="914400" rtl="0" eaLnBrk="1" latinLnBrk="0" hangingPunct="1">
      <a:defRPr sz="2400" kern="1200">
        <a:solidFill>
          <a:schemeClr val="tx1"/>
        </a:solidFill>
        <a:latin typeface="Verdana" pitchFamily="34" charset="0"/>
        <a:ea typeface="+mn-ea"/>
        <a:cs typeface="+mn-cs"/>
      </a:defRPr>
    </a:lvl6pPr>
    <a:lvl7pPr marL="2743200" algn="l" defTabSz="914400" rtl="0" eaLnBrk="1" latinLnBrk="0" hangingPunct="1">
      <a:defRPr sz="2400" kern="1200">
        <a:solidFill>
          <a:schemeClr val="tx1"/>
        </a:solidFill>
        <a:latin typeface="Verdana" pitchFamily="34" charset="0"/>
        <a:ea typeface="+mn-ea"/>
        <a:cs typeface="+mn-cs"/>
      </a:defRPr>
    </a:lvl7pPr>
    <a:lvl8pPr marL="3200400" algn="l" defTabSz="914400" rtl="0" eaLnBrk="1" latinLnBrk="0" hangingPunct="1">
      <a:defRPr sz="2400" kern="1200">
        <a:solidFill>
          <a:schemeClr val="tx1"/>
        </a:solidFill>
        <a:latin typeface="Verdana" pitchFamily="34" charset="0"/>
        <a:ea typeface="+mn-ea"/>
        <a:cs typeface="+mn-cs"/>
      </a:defRPr>
    </a:lvl8pPr>
    <a:lvl9pPr marL="3657600" algn="l" defTabSz="914400" rtl="0" eaLnBrk="1" latinLnBrk="0" hangingPunct="1">
      <a:defRPr sz="2400"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FBC53"/>
    <a:srgbClr val="581C56"/>
    <a:srgbClr val="003062"/>
    <a:srgbClr val="4D4D4D"/>
    <a:srgbClr val="FF0000"/>
    <a:srgbClr val="333333"/>
    <a:srgbClr val="6699FF"/>
    <a:srgbClr val="F1E94D"/>
    <a:srgbClr val="EEFD5D"/>
    <a:srgbClr val="5861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587" autoAdjust="0"/>
    <p:restoredTop sz="86391" autoAdjust="0"/>
  </p:normalViewPr>
  <p:slideViewPr>
    <p:cSldViewPr>
      <p:cViewPr varScale="1">
        <p:scale>
          <a:sx n="63" d="100"/>
          <a:sy n="63" d="100"/>
        </p:scale>
        <p:origin x="676"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GB"/>
          </a:p>
        </p:txBody>
      </p:sp>
      <p:sp>
        <p:nvSpPr>
          <p:cNvPr id="4099" name="Rectangle 3"/>
          <p:cNvSpPr>
            <a:spLocks noGrp="1" noChangeArrowheads="1"/>
          </p:cNvSpPr>
          <p:nvPr>
            <p:ph type="dt" sz="quarter" idx="1"/>
          </p:nvPr>
        </p:nvSpPr>
        <p:spPr bwMode="auto">
          <a:xfrm>
            <a:off x="3779838" y="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GB"/>
          </a:p>
        </p:txBody>
      </p:sp>
      <p:sp>
        <p:nvSpPr>
          <p:cNvPr id="4100" name="Rectangle 4"/>
          <p:cNvSpPr>
            <a:spLocks noGrp="1" noChangeArrowheads="1"/>
          </p:cNvSpPr>
          <p:nvPr>
            <p:ph type="ftr" sz="quarter" idx="2"/>
          </p:nvPr>
        </p:nvSpPr>
        <p:spPr bwMode="auto">
          <a:xfrm>
            <a:off x="0" y="942975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GB"/>
          </a:p>
        </p:txBody>
      </p:sp>
      <p:sp>
        <p:nvSpPr>
          <p:cNvPr id="4101" name="Rectangle 5"/>
          <p:cNvSpPr>
            <a:spLocks noGrp="1" noChangeArrowheads="1"/>
          </p:cNvSpPr>
          <p:nvPr>
            <p:ph type="sldNum" sz="quarter" idx="3"/>
          </p:nvPr>
        </p:nvSpPr>
        <p:spPr bwMode="auto">
          <a:xfrm>
            <a:off x="3779838" y="942975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76290330-C480-4EA1-BE20-1E416F307146}" type="slidenum">
              <a:rPr lang="en-GB"/>
              <a:pPr>
                <a:defRPr/>
              </a:pPr>
              <a:t>‹#›</a:t>
            </a:fld>
            <a:endParaRPr lang="en-GB"/>
          </a:p>
        </p:txBody>
      </p:sp>
    </p:spTree>
    <p:extLst>
      <p:ext uri="{BB962C8B-B14F-4D97-AF65-F5344CB8AC3E}">
        <p14:creationId xmlns:p14="http://schemas.microsoft.com/office/powerpoint/2010/main" val="8722913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96888"/>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p:cNvSpPr>
            <a:spLocks noGrp="1"/>
          </p:cNvSpPr>
          <p:nvPr>
            <p:ph type="dt" idx="1"/>
          </p:nvPr>
        </p:nvSpPr>
        <p:spPr>
          <a:xfrm>
            <a:off x="3778250" y="0"/>
            <a:ext cx="2889250" cy="496888"/>
          </a:xfrm>
          <a:prstGeom prst="rect">
            <a:avLst/>
          </a:prstGeom>
        </p:spPr>
        <p:txBody>
          <a:bodyPr vert="horz" lIns="91440" tIns="45720" rIns="91440" bIns="45720" rtlCol="0"/>
          <a:lstStyle>
            <a:lvl1pPr algn="r">
              <a:defRPr sz="1200"/>
            </a:lvl1pPr>
          </a:lstStyle>
          <a:p>
            <a:pPr>
              <a:defRPr/>
            </a:pPr>
            <a:fld id="{86B8E270-5F2B-41A4-B7E5-09D6B2C7163F}" type="datetimeFigureOut">
              <a:rPr lang="en-GB"/>
              <a:pPr>
                <a:defRPr/>
              </a:pPr>
              <a:t>06/03/2025</a:t>
            </a:fld>
            <a:endParaRPr lang="en-GB"/>
          </a:p>
        </p:txBody>
      </p:sp>
      <p:sp>
        <p:nvSpPr>
          <p:cNvPr id="4" name="Slide Image Placeholder 3"/>
          <p:cNvSpPr>
            <a:spLocks noGrp="1" noRot="1" noChangeAspect="1"/>
          </p:cNvSpPr>
          <p:nvPr>
            <p:ph type="sldImg" idx="2"/>
          </p:nvPr>
        </p:nvSpPr>
        <p:spPr>
          <a:xfrm>
            <a:off x="852488" y="744538"/>
            <a:ext cx="4964112" cy="3722687"/>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66750" y="4714875"/>
            <a:ext cx="5335588" cy="4467225"/>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9428163"/>
            <a:ext cx="2889250" cy="496887"/>
          </a:xfrm>
          <a:prstGeom prst="rect">
            <a:avLst/>
          </a:prstGeom>
        </p:spPr>
        <p:txBody>
          <a:bodyPr vert="horz" lIns="91440" tIns="45720" rIns="91440" bIns="45720" rtlCol="0" anchor="b"/>
          <a:lstStyle>
            <a:lvl1pPr algn="l">
              <a:defRPr sz="1200"/>
            </a:lvl1pPr>
          </a:lstStyle>
          <a:p>
            <a:pPr>
              <a:defRPr/>
            </a:pPr>
            <a:endParaRPr lang="en-GB"/>
          </a:p>
        </p:txBody>
      </p:sp>
      <p:sp>
        <p:nvSpPr>
          <p:cNvPr id="7" name="Slide Number Placeholder 6"/>
          <p:cNvSpPr>
            <a:spLocks noGrp="1"/>
          </p:cNvSpPr>
          <p:nvPr>
            <p:ph type="sldNum" sz="quarter" idx="5"/>
          </p:nvPr>
        </p:nvSpPr>
        <p:spPr>
          <a:xfrm>
            <a:off x="3778250" y="9428163"/>
            <a:ext cx="2889250" cy="496887"/>
          </a:xfrm>
          <a:prstGeom prst="rect">
            <a:avLst/>
          </a:prstGeom>
        </p:spPr>
        <p:txBody>
          <a:bodyPr vert="horz" lIns="91440" tIns="45720" rIns="91440" bIns="45720" rtlCol="0" anchor="b"/>
          <a:lstStyle>
            <a:lvl1pPr algn="r">
              <a:defRPr sz="1200"/>
            </a:lvl1pPr>
          </a:lstStyle>
          <a:p>
            <a:pPr>
              <a:defRPr/>
            </a:pPr>
            <a:fld id="{6E23AC7D-C38E-4CE1-A821-E75735496AA5}" type="slidenum">
              <a:rPr lang="en-GB"/>
              <a:pPr>
                <a:defRPr/>
              </a:pPr>
              <a:t>‹#›</a:t>
            </a:fld>
            <a:endParaRPr lang="en-GB"/>
          </a:p>
        </p:txBody>
      </p:sp>
    </p:spTree>
    <p:extLst>
      <p:ext uri="{BB962C8B-B14F-4D97-AF65-F5344CB8AC3E}">
        <p14:creationId xmlns:p14="http://schemas.microsoft.com/office/powerpoint/2010/main" val="4050798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Video introduced</a:t>
            </a:r>
            <a:r>
              <a:rPr lang="en-GB" baseline="0" dirty="0"/>
              <a:t> by TC</a:t>
            </a:r>
            <a:endParaRPr lang="en-GB" dirty="0"/>
          </a:p>
        </p:txBody>
      </p:sp>
      <p:sp>
        <p:nvSpPr>
          <p:cNvPr id="4" name="Slide Number Placeholder 3"/>
          <p:cNvSpPr>
            <a:spLocks noGrp="1"/>
          </p:cNvSpPr>
          <p:nvPr>
            <p:ph type="sldNum" sz="quarter" idx="10"/>
          </p:nvPr>
        </p:nvSpPr>
        <p:spPr/>
        <p:txBody>
          <a:bodyPr/>
          <a:lstStyle/>
          <a:p>
            <a:fld id="{6232BE00-8AE0-4B04-B6EC-CFDF86F04CE7}" type="slidenum">
              <a:rPr lang="en-GB" smtClean="0"/>
              <a:t>3</a:t>
            </a:fld>
            <a:endParaRPr lang="en-GB"/>
          </a:p>
        </p:txBody>
      </p:sp>
    </p:spTree>
    <p:extLst>
      <p:ext uri="{BB962C8B-B14F-4D97-AF65-F5344CB8AC3E}">
        <p14:creationId xmlns:p14="http://schemas.microsoft.com/office/powerpoint/2010/main" val="3656346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Video introduced</a:t>
            </a:r>
            <a:r>
              <a:rPr lang="en-GB" baseline="0" dirty="0"/>
              <a:t> by TC</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2BE00-8AE0-4B04-B6EC-CFDF86F04CE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517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Video introduced</a:t>
            </a:r>
            <a:r>
              <a:rPr lang="en-GB" baseline="0" dirty="0"/>
              <a:t> by TC</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2BE00-8AE0-4B04-B6EC-CFDF86F04CE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1431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Video introduced</a:t>
            </a:r>
            <a:r>
              <a:rPr lang="en-GB" baseline="0" dirty="0"/>
              <a:t> by TC</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2BE00-8AE0-4B04-B6EC-CFDF86F04CE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354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Title 8"/>
          <p:cNvSpPr>
            <a:spLocks noGrp="1"/>
          </p:cNvSpPr>
          <p:nvPr>
            <p:ph type="ctrTitle"/>
          </p:nvPr>
        </p:nvSpPr>
        <p:spPr>
          <a:xfrm>
            <a:off x="685800" y="1752603"/>
            <a:ext cx="7772400" cy="1829761"/>
          </a:xfrm>
        </p:spPr>
        <p:txBody>
          <a:bodyPr vert="horz" anchor="b">
            <a:normAutofit/>
            <a:scene3d>
              <a:camera prst="orthographicFront"/>
              <a:lightRig rig="soft" dir="t"/>
            </a:scene3d>
            <a:sp3d prstMaterial="softEdge">
              <a:bevelT w="25400" h="25400"/>
            </a:sp3d>
          </a:bodyPr>
          <a:lstStyle>
            <a:lvl1pPr algn="r">
              <a:defRPr sz="3600" b="1">
                <a:solidFill>
                  <a:schemeClr val="tx2"/>
                </a:solidFill>
                <a:effectLst>
                  <a:outerShdw blurRad="31750" dist="25400" dir="5400000" algn="tl" rotWithShape="0">
                    <a:srgbClr val="000000">
                      <a:alpha val="25000"/>
                    </a:srgbClr>
                  </a:outerShdw>
                </a:effectLst>
              </a:defRPr>
            </a:lvl1pPr>
            <a:extLst/>
          </a:lstStyle>
          <a:p>
            <a:r>
              <a:rPr kumimoji="0" lang="en-US" dirty="0"/>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48006" indent="0" algn="r">
              <a:buNone/>
              <a:defRPr>
                <a:solidFill>
                  <a:schemeClr val="tx2"/>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extLst/>
          </a:lstStyle>
          <a:p>
            <a:r>
              <a:rPr kumimoji="0" lang="en-US" dirty="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defTabSz="685800" fontAlgn="auto">
              <a:spcBef>
                <a:spcPts val="0"/>
              </a:spcBef>
              <a:spcAft>
                <a:spcPts val="0"/>
              </a:spcAft>
            </a:pPr>
            <a:fld id="{8F8E4C06-0C30-4B22-B241-23C99A39841D}" type="datetimeFigureOut">
              <a:rPr lang="en-GB" smtClean="0">
                <a:solidFill>
                  <a:prstClr val="black">
                    <a:tint val="75000"/>
                  </a:prstClr>
                </a:solidFill>
                <a:latin typeface="Calibri" panose="020F0502020204030204"/>
              </a:rPr>
              <a:pPr defTabSz="685800" fontAlgn="auto">
                <a:spcBef>
                  <a:spcPts val="0"/>
                </a:spcBef>
                <a:spcAft>
                  <a:spcPts val="0"/>
                </a:spcAft>
              </a:pPr>
              <a:t>06/03/2025</a:t>
            </a:fld>
            <a:endParaRPr lang="en-GB">
              <a:solidFill>
                <a:prstClr val="black">
                  <a:tint val="75000"/>
                </a:prstClr>
              </a:solidFill>
              <a:latin typeface="Calibri" panose="020F0502020204030204"/>
            </a:endParaRPr>
          </a:p>
        </p:txBody>
      </p:sp>
      <p:sp>
        <p:nvSpPr>
          <p:cNvPr id="8" name="Footer Placeholder 7"/>
          <p:cNvSpPr>
            <a:spLocks noGrp="1"/>
          </p:cNvSpPr>
          <p:nvPr>
            <p:ph type="ftr" sz="quarter" idx="11"/>
          </p:nvPr>
        </p:nvSpPr>
        <p:spPr/>
        <p:txBody>
          <a:bodyPr/>
          <a:lstStyle/>
          <a:p>
            <a:pPr defTabSz="685800" fontAlgn="auto">
              <a:spcBef>
                <a:spcPts val="0"/>
              </a:spcBef>
              <a:spcAft>
                <a:spcPts val="0"/>
              </a:spcAft>
            </a:pPr>
            <a:endParaRPr lang="en-GB">
              <a:solidFill>
                <a:prstClr val="black">
                  <a:tint val="75000"/>
                </a:prstClr>
              </a:solidFill>
              <a:latin typeface="Calibri" panose="020F0502020204030204"/>
            </a:endParaRPr>
          </a:p>
        </p:txBody>
      </p:sp>
      <p:sp>
        <p:nvSpPr>
          <p:cNvPr id="9" name="Slide Number Placeholder 8"/>
          <p:cNvSpPr>
            <a:spLocks noGrp="1"/>
          </p:cNvSpPr>
          <p:nvPr>
            <p:ph type="sldNum" sz="quarter" idx="12"/>
          </p:nvPr>
        </p:nvSpPr>
        <p:spPr/>
        <p:txBody>
          <a:bodyPr/>
          <a:lstStyle/>
          <a:p>
            <a:pPr defTabSz="685800" fontAlgn="auto">
              <a:spcBef>
                <a:spcPts val="0"/>
              </a:spcBef>
              <a:spcAft>
                <a:spcPts val="0"/>
              </a:spcAft>
            </a:pPr>
            <a:fld id="{78B05723-3C24-4148-A3F4-E9AFC539AEEE}" type="slidenum">
              <a:rPr lang="en-GB" smtClean="0">
                <a:solidFill>
                  <a:prstClr val="black">
                    <a:tint val="75000"/>
                  </a:prstClr>
                </a:solidFill>
                <a:latin typeface="Calibri" panose="020F0502020204030204"/>
              </a:rPr>
              <a:pPr defTabSz="685800" fontAlgn="auto">
                <a:spcBef>
                  <a:spcPts val="0"/>
                </a:spcBef>
                <a:spcAft>
                  <a:spcPts val="0"/>
                </a:spcAft>
              </a:pPr>
              <a:t>‹#›</a:t>
            </a:fld>
            <a:endParaRPr lang="en-GB">
              <a:solidFill>
                <a:prstClr val="black">
                  <a:tint val="75000"/>
                </a:prstClr>
              </a:solidFill>
              <a:latin typeface="Calibri" panose="020F0502020204030204"/>
            </a:endParaRPr>
          </a:p>
        </p:txBody>
      </p:sp>
    </p:spTree>
    <p:extLst>
      <p:ext uri="{BB962C8B-B14F-4D97-AF65-F5344CB8AC3E}">
        <p14:creationId xmlns:p14="http://schemas.microsoft.com/office/powerpoint/2010/main" val="510504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defTabSz="685800" fontAlgn="auto">
              <a:spcBef>
                <a:spcPts val="0"/>
              </a:spcBef>
              <a:spcAft>
                <a:spcPts val="0"/>
              </a:spcAft>
            </a:pPr>
            <a:fld id="{8F8E4C06-0C30-4B22-B241-23C99A39841D}" type="datetimeFigureOut">
              <a:rPr lang="en-GB" smtClean="0">
                <a:solidFill>
                  <a:prstClr val="black">
                    <a:tint val="75000"/>
                  </a:prstClr>
                </a:solidFill>
                <a:latin typeface="Calibri" panose="020F0502020204030204"/>
              </a:rPr>
              <a:pPr defTabSz="685800" fontAlgn="auto">
                <a:spcBef>
                  <a:spcPts val="0"/>
                </a:spcBef>
                <a:spcAft>
                  <a:spcPts val="0"/>
                </a:spcAft>
              </a:pPr>
              <a:t>06/03/2025</a:t>
            </a:fld>
            <a:endParaRPr lang="en-GB">
              <a:solidFill>
                <a:prstClr val="black">
                  <a:tint val="75000"/>
                </a:prstClr>
              </a:solidFill>
              <a:latin typeface="Calibri" panose="020F0502020204030204"/>
            </a:endParaRPr>
          </a:p>
        </p:txBody>
      </p:sp>
      <p:sp>
        <p:nvSpPr>
          <p:cNvPr id="4" name="Footer Placeholder 3"/>
          <p:cNvSpPr>
            <a:spLocks noGrp="1"/>
          </p:cNvSpPr>
          <p:nvPr>
            <p:ph type="ftr" sz="quarter" idx="11"/>
          </p:nvPr>
        </p:nvSpPr>
        <p:spPr/>
        <p:txBody>
          <a:bodyPr/>
          <a:lstStyle/>
          <a:p>
            <a:pPr defTabSz="685800" fontAlgn="auto">
              <a:spcBef>
                <a:spcPts val="0"/>
              </a:spcBef>
              <a:spcAft>
                <a:spcPts val="0"/>
              </a:spcAft>
            </a:pPr>
            <a:endParaRPr lang="en-GB">
              <a:solidFill>
                <a:prstClr val="black">
                  <a:tint val="75000"/>
                </a:prstClr>
              </a:solidFill>
              <a:latin typeface="Calibri" panose="020F0502020204030204"/>
            </a:endParaRPr>
          </a:p>
        </p:txBody>
      </p:sp>
      <p:sp>
        <p:nvSpPr>
          <p:cNvPr id="5" name="Slide Number Placeholder 4"/>
          <p:cNvSpPr>
            <a:spLocks noGrp="1"/>
          </p:cNvSpPr>
          <p:nvPr>
            <p:ph type="sldNum" sz="quarter" idx="12"/>
          </p:nvPr>
        </p:nvSpPr>
        <p:spPr/>
        <p:txBody>
          <a:bodyPr/>
          <a:lstStyle/>
          <a:p>
            <a:pPr defTabSz="685800" fontAlgn="auto">
              <a:spcBef>
                <a:spcPts val="0"/>
              </a:spcBef>
              <a:spcAft>
                <a:spcPts val="0"/>
              </a:spcAft>
            </a:pPr>
            <a:fld id="{78B05723-3C24-4148-A3F4-E9AFC539AEEE}" type="slidenum">
              <a:rPr lang="en-GB" smtClean="0">
                <a:solidFill>
                  <a:prstClr val="black">
                    <a:tint val="75000"/>
                  </a:prstClr>
                </a:solidFill>
                <a:latin typeface="Calibri" panose="020F0502020204030204"/>
              </a:rPr>
              <a:pPr defTabSz="685800" fontAlgn="auto">
                <a:spcBef>
                  <a:spcPts val="0"/>
                </a:spcBef>
                <a:spcAft>
                  <a:spcPts val="0"/>
                </a:spcAft>
              </a:pPr>
              <a:t>‹#›</a:t>
            </a:fld>
            <a:endParaRPr lang="en-GB">
              <a:solidFill>
                <a:prstClr val="black">
                  <a:tint val="75000"/>
                </a:prstClr>
              </a:solidFill>
              <a:latin typeface="Calibri" panose="020F0502020204030204"/>
            </a:endParaRPr>
          </a:p>
        </p:txBody>
      </p:sp>
    </p:spTree>
    <p:extLst>
      <p:ext uri="{BB962C8B-B14F-4D97-AF65-F5344CB8AC3E}">
        <p14:creationId xmlns:p14="http://schemas.microsoft.com/office/powerpoint/2010/main" val="625981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fontAlgn="auto">
              <a:spcBef>
                <a:spcPts val="0"/>
              </a:spcBef>
              <a:spcAft>
                <a:spcPts val="0"/>
              </a:spcAft>
            </a:pPr>
            <a:fld id="{8F8E4C06-0C30-4B22-B241-23C99A39841D}" type="datetimeFigureOut">
              <a:rPr lang="en-GB" smtClean="0">
                <a:solidFill>
                  <a:prstClr val="black">
                    <a:tint val="75000"/>
                  </a:prstClr>
                </a:solidFill>
                <a:latin typeface="Calibri" panose="020F0502020204030204"/>
              </a:rPr>
              <a:pPr defTabSz="685800" fontAlgn="auto">
                <a:spcBef>
                  <a:spcPts val="0"/>
                </a:spcBef>
                <a:spcAft>
                  <a:spcPts val="0"/>
                </a:spcAft>
              </a:pPr>
              <a:t>06/03/2025</a:t>
            </a:fld>
            <a:endParaRPr lang="en-GB">
              <a:solidFill>
                <a:prstClr val="black">
                  <a:tint val="75000"/>
                </a:prstClr>
              </a:solidFill>
              <a:latin typeface="Calibri" panose="020F0502020204030204"/>
            </a:endParaRPr>
          </a:p>
        </p:txBody>
      </p:sp>
      <p:sp>
        <p:nvSpPr>
          <p:cNvPr id="3" name="Footer Placeholder 2"/>
          <p:cNvSpPr>
            <a:spLocks noGrp="1"/>
          </p:cNvSpPr>
          <p:nvPr>
            <p:ph type="ftr" sz="quarter" idx="11"/>
          </p:nvPr>
        </p:nvSpPr>
        <p:spPr/>
        <p:txBody>
          <a:bodyPr/>
          <a:lstStyle/>
          <a:p>
            <a:pPr defTabSz="685800" fontAlgn="auto">
              <a:spcBef>
                <a:spcPts val="0"/>
              </a:spcBef>
              <a:spcAft>
                <a:spcPts val="0"/>
              </a:spcAft>
            </a:pPr>
            <a:endParaRPr lang="en-GB">
              <a:solidFill>
                <a:prstClr val="black">
                  <a:tint val="75000"/>
                </a:prstClr>
              </a:solidFill>
              <a:latin typeface="Calibri" panose="020F0502020204030204"/>
            </a:endParaRPr>
          </a:p>
        </p:txBody>
      </p:sp>
      <p:sp>
        <p:nvSpPr>
          <p:cNvPr id="4" name="Slide Number Placeholder 3"/>
          <p:cNvSpPr>
            <a:spLocks noGrp="1"/>
          </p:cNvSpPr>
          <p:nvPr>
            <p:ph type="sldNum" sz="quarter" idx="12"/>
          </p:nvPr>
        </p:nvSpPr>
        <p:spPr/>
        <p:txBody>
          <a:bodyPr/>
          <a:lstStyle/>
          <a:p>
            <a:pPr defTabSz="685800" fontAlgn="auto">
              <a:spcBef>
                <a:spcPts val="0"/>
              </a:spcBef>
              <a:spcAft>
                <a:spcPts val="0"/>
              </a:spcAft>
            </a:pPr>
            <a:fld id="{78B05723-3C24-4148-A3F4-E9AFC539AEEE}" type="slidenum">
              <a:rPr lang="en-GB" smtClean="0">
                <a:solidFill>
                  <a:prstClr val="black">
                    <a:tint val="75000"/>
                  </a:prstClr>
                </a:solidFill>
                <a:latin typeface="Calibri" panose="020F0502020204030204"/>
              </a:rPr>
              <a:pPr defTabSz="685800" fontAlgn="auto">
                <a:spcBef>
                  <a:spcPts val="0"/>
                </a:spcBef>
                <a:spcAft>
                  <a:spcPts val="0"/>
                </a:spcAft>
              </a:pPr>
              <a:t>‹#›</a:t>
            </a:fld>
            <a:endParaRPr lang="en-GB">
              <a:solidFill>
                <a:prstClr val="black">
                  <a:tint val="75000"/>
                </a:prstClr>
              </a:solidFill>
              <a:latin typeface="Calibri" panose="020F0502020204030204"/>
            </a:endParaRPr>
          </a:p>
        </p:txBody>
      </p:sp>
    </p:spTree>
    <p:extLst>
      <p:ext uri="{BB962C8B-B14F-4D97-AF65-F5344CB8AC3E}">
        <p14:creationId xmlns:p14="http://schemas.microsoft.com/office/powerpoint/2010/main" val="4727821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fontAlgn="auto">
              <a:spcBef>
                <a:spcPts val="0"/>
              </a:spcBef>
              <a:spcAft>
                <a:spcPts val="0"/>
              </a:spcAft>
            </a:pPr>
            <a:fld id="{8F8E4C06-0C30-4B22-B241-23C99A39841D}" type="datetimeFigureOut">
              <a:rPr lang="en-GB" smtClean="0">
                <a:solidFill>
                  <a:prstClr val="black">
                    <a:tint val="75000"/>
                  </a:prstClr>
                </a:solidFill>
                <a:latin typeface="Calibri" panose="020F0502020204030204"/>
              </a:rPr>
              <a:pPr defTabSz="685800" fontAlgn="auto">
                <a:spcBef>
                  <a:spcPts val="0"/>
                </a:spcBef>
                <a:spcAft>
                  <a:spcPts val="0"/>
                </a:spcAft>
              </a:pPr>
              <a:t>06/03/2025</a:t>
            </a:fld>
            <a:endParaRPr lang="en-GB">
              <a:solidFill>
                <a:prstClr val="black">
                  <a:tint val="75000"/>
                </a:prstClr>
              </a:solidFill>
              <a:latin typeface="Calibri" panose="020F0502020204030204"/>
            </a:endParaRPr>
          </a:p>
        </p:txBody>
      </p:sp>
      <p:sp>
        <p:nvSpPr>
          <p:cNvPr id="6" name="Footer Placeholder 5"/>
          <p:cNvSpPr>
            <a:spLocks noGrp="1"/>
          </p:cNvSpPr>
          <p:nvPr>
            <p:ph type="ftr" sz="quarter" idx="11"/>
          </p:nvPr>
        </p:nvSpPr>
        <p:spPr/>
        <p:txBody>
          <a:bodyPr/>
          <a:lstStyle/>
          <a:p>
            <a:pPr defTabSz="685800" fontAlgn="auto">
              <a:spcBef>
                <a:spcPts val="0"/>
              </a:spcBef>
              <a:spcAft>
                <a:spcPts val="0"/>
              </a:spcAft>
            </a:pPr>
            <a:endParaRPr lang="en-GB">
              <a:solidFill>
                <a:prstClr val="black">
                  <a:tint val="75000"/>
                </a:prstClr>
              </a:solidFill>
              <a:latin typeface="Calibri" panose="020F0502020204030204"/>
            </a:endParaRPr>
          </a:p>
        </p:txBody>
      </p:sp>
      <p:sp>
        <p:nvSpPr>
          <p:cNvPr id="7" name="Slide Number Placeholder 6"/>
          <p:cNvSpPr>
            <a:spLocks noGrp="1"/>
          </p:cNvSpPr>
          <p:nvPr>
            <p:ph type="sldNum" sz="quarter" idx="12"/>
          </p:nvPr>
        </p:nvSpPr>
        <p:spPr/>
        <p:txBody>
          <a:bodyPr/>
          <a:lstStyle/>
          <a:p>
            <a:pPr defTabSz="685800" fontAlgn="auto">
              <a:spcBef>
                <a:spcPts val="0"/>
              </a:spcBef>
              <a:spcAft>
                <a:spcPts val="0"/>
              </a:spcAft>
            </a:pPr>
            <a:fld id="{78B05723-3C24-4148-A3F4-E9AFC539AEEE}" type="slidenum">
              <a:rPr lang="en-GB" smtClean="0">
                <a:solidFill>
                  <a:prstClr val="black">
                    <a:tint val="75000"/>
                  </a:prstClr>
                </a:solidFill>
                <a:latin typeface="Calibri" panose="020F0502020204030204"/>
              </a:rPr>
              <a:pPr defTabSz="685800" fontAlgn="auto">
                <a:spcBef>
                  <a:spcPts val="0"/>
                </a:spcBef>
                <a:spcAft>
                  <a:spcPts val="0"/>
                </a:spcAft>
              </a:pPr>
              <a:t>‹#›</a:t>
            </a:fld>
            <a:endParaRPr lang="en-GB">
              <a:solidFill>
                <a:prstClr val="black">
                  <a:tint val="75000"/>
                </a:prstClr>
              </a:solidFill>
              <a:latin typeface="Calibri" panose="020F0502020204030204"/>
            </a:endParaRPr>
          </a:p>
        </p:txBody>
      </p:sp>
    </p:spTree>
    <p:extLst>
      <p:ext uri="{BB962C8B-B14F-4D97-AF65-F5344CB8AC3E}">
        <p14:creationId xmlns:p14="http://schemas.microsoft.com/office/powerpoint/2010/main" val="31185653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fontAlgn="auto">
              <a:spcBef>
                <a:spcPts val="0"/>
              </a:spcBef>
              <a:spcAft>
                <a:spcPts val="0"/>
              </a:spcAft>
            </a:pPr>
            <a:fld id="{8F8E4C06-0C30-4B22-B241-23C99A39841D}" type="datetimeFigureOut">
              <a:rPr lang="en-GB" smtClean="0">
                <a:solidFill>
                  <a:prstClr val="black">
                    <a:tint val="75000"/>
                  </a:prstClr>
                </a:solidFill>
                <a:latin typeface="Calibri" panose="020F0502020204030204"/>
              </a:rPr>
              <a:pPr defTabSz="685800" fontAlgn="auto">
                <a:spcBef>
                  <a:spcPts val="0"/>
                </a:spcBef>
                <a:spcAft>
                  <a:spcPts val="0"/>
                </a:spcAft>
              </a:pPr>
              <a:t>06/03/2025</a:t>
            </a:fld>
            <a:endParaRPr lang="en-GB">
              <a:solidFill>
                <a:prstClr val="black">
                  <a:tint val="75000"/>
                </a:prstClr>
              </a:solidFill>
              <a:latin typeface="Calibri" panose="020F0502020204030204"/>
            </a:endParaRPr>
          </a:p>
        </p:txBody>
      </p:sp>
      <p:sp>
        <p:nvSpPr>
          <p:cNvPr id="6" name="Footer Placeholder 5"/>
          <p:cNvSpPr>
            <a:spLocks noGrp="1"/>
          </p:cNvSpPr>
          <p:nvPr>
            <p:ph type="ftr" sz="quarter" idx="11"/>
          </p:nvPr>
        </p:nvSpPr>
        <p:spPr/>
        <p:txBody>
          <a:bodyPr/>
          <a:lstStyle/>
          <a:p>
            <a:pPr defTabSz="685800" fontAlgn="auto">
              <a:spcBef>
                <a:spcPts val="0"/>
              </a:spcBef>
              <a:spcAft>
                <a:spcPts val="0"/>
              </a:spcAft>
            </a:pPr>
            <a:endParaRPr lang="en-GB">
              <a:solidFill>
                <a:prstClr val="black">
                  <a:tint val="75000"/>
                </a:prstClr>
              </a:solidFill>
              <a:latin typeface="Calibri" panose="020F0502020204030204"/>
            </a:endParaRPr>
          </a:p>
        </p:txBody>
      </p:sp>
      <p:sp>
        <p:nvSpPr>
          <p:cNvPr id="7" name="Slide Number Placeholder 6"/>
          <p:cNvSpPr>
            <a:spLocks noGrp="1"/>
          </p:cNvSpPr>
          <p:nvPr>
            <p:ph type="sldNum" sz="quarter" idx="12"/>
          </p:nvPr>
        </p:nvSpPr>
        <p:spPr/>
        <p:txBody>
          <a:bodyPr/>
          <a:lstStyle/>
          <a:p>
            <a:pPr defTabSz="685800" fontAlgn="auto">
              <a:spcBef>
                <a:spcPts val="0"/>
              </a:spcBef>
              <a:spcAft>
                <a:spcPts val="0"/>
              </a:spcAft>
            </a:pPr>
            <a:fld id="{78B05723-3C24-4148-A3F4-E9AFC539AEEE}" type="slidenum">
              <a:rPr lang="en-GB" smtClean="0">
                <a:solidFill>
                  <a:prstClr val="black">
                    <a:tint val="75000"/>
                  </a:prstClr>
                </a:solidFill>
                <a:latin typeface="Calibri" panose="020F0502020204030204"/>
              </a:rPr>
              <a:pPr defTabSz="685800" fontAlgn="auto">
                <a:spcBef>
                  <a:spcPts val="0"/>
                </a:spcBef>
                <a:spcAft>
                  <a:spcPts val="0"/>
                </a:spcAft>
              </a:pPr>
              <a:t>‹#›</a:t>
            </a:fld>
            <a:endParaRPr lang="en-GB">
              <a:solidFill>
                <a:prstClr val="black">
                  <a:tint val="75000"/>
                </a:prstClr>
              </a:solidFill>
              <a:latin typeface="Calibri" panose="020F0502020204030204"/>
            </a:endParaRPr>
          </a:p>
        </p:txBody>
      </p:sp>
    </p:spTree>
    <p:extLst>
      <p:ext uri="{BB962C8B-B14F-4D97-AF65-F5344CB8AC3E}">
        <p14:creationId xmlns:p14="http://schemas.microsoft.com/office/powerpoint/2010/main" val="10203913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685800" fontAlgn="auto">
              <a:spcBef>
                <a:spcPts val="0"/>
              </a:spcBef>
              <a:spcAft>
                <a:spcPts val="0"/>
              </a:spcAft>
            </a:pPr>
            <a:fld id="{8F8E4C06-0C30-4B22-B241-23C99A39841D}" type="datetimeFigureOut">
              <a:rPr lang="en-GB" smtClean="0">
                <a:solidFill>
                  <a:prstClr val="black">
                    <a:tint val="75000"/>
                  </a:prstClr>
                </a:solidFill>
                <a:latin typeface="Calibri" panose="020F0502020204030204"/>
              </a:rPr>
              <a:pPr defTabSz="685800" fontAlgn="auto">
                <a:spcBef>
                  <a:spcPts val="0"/>
                </a:spcBef>
                <a:spcAft>
                  <a:spcPts val="0"/>
                </a:spcAft>
              </a:pPr>
              <a:t>06/03/2025</a:t>
            </a:fld>
            <a:endParaRPr lang="en-GB">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pPr>
            <a:endParaRPr lang="en-GB">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pPr>
            <a:fld id="{78B05723-3C24-4148-A3F4-E9AFC539AEEE}" type="slidenum">
              <a:rPr lang="en-GB" smtClean="0">
                <a:solidFill>
                  <a:prstClr val="black">
                    <a:tint val="75000"/>
                  </a:prstClr>
                </a:solidFill>
                <a:latin typeface="Calibri" panose="020F0502020204030204"/>
              </a:rPr>
              <a:pPr defTabSz="685800" fontAlgn="auto">
                <a:spcBef>
                  <a:spcPts val="0"/>
                </a:spcBef>
                <a:spcAft>
                  <a:spcPts val="0"/>
                </a:spcAft>
              </a:pPr>
              <a:t>‹#›</a:t>
            </a:fld>
            <a:endParaRPr lang="en-GB">
              <a:solidFill>
                <a:prstClr val="black">
                  <a:tint val="75000"/>
                </a:prstClr>
              </a:solidFill>
              <a:latin typeface="Calibri" panose="020F0502020204030204"/>
            </a:endParaRPr>
          </a:p>
        </p:txBody>
      </p:sp>
    </p:spTree>
    <p:extLst>
      <p:ext uri="{BB962C8B-B14F-4D97-AF65-F5344CB8AC3E}">
        <p14:creationId xmlns:p14="http://schemas.microsoft.com/office/powerpoint/2010/main" val="11211777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685800" fontAlgn="auto">
              <a:spcBef>
                <a:spcPts val="0"/>
              </a:spcBef>
              <a:spcAft>
                <a:spcPts val="0"/>
              </a:spcAft>
            </a:pPr>
            <a:fld id="{8F8E4C06-0C30-4B22-B241-23C99A39841D}" type="datetimeFigureOut">
              <a:rPr lang="en-GB" smtClean="0">
                <a:solidFill>
                  <a:prstClr val="black">
                    <a:tint val="75000"/>
                  </a:prstClr>
                </a:solidFill>
                <a:latin typeface="Calibri" panose="020F0502020204030204"/>
              </a:rPr>
              <a:pPr defTabSz="685800" fontAlgn="auto">
                <a:spcBef>
                  <a:spcPts val="0"/>
                </a:spcBef>
                <a:spcAft>
                  <a:spcPts val="0"/>
                </a:spcAft>
              </a:pPr>
              <a:t>06/03/2025</a:t>
            </a:fld>
            <a:endParaRPr lang="en-GB">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pPr>
            <a:endParaRPr lang="en-GB">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pPr>
            <a:fld id="{78B05723-3C24-4148-A3F4-E9AFC539AEEE}" type="slidenum">
              <a:rPr lang="en-GB" smtClean="0">
                <a:solidFill>
                  <a:prstClr val="black">
                    <a:tint val="75000"/>
                  </a:prstClr>
                </a:solidFill>
                <a:latin typeface="Calibri" panose="020F0502020204030204"/>
              </a:rPr>
              <a:pPr defTabSz="685800" fontAlgn="auto">
                <a:spcBef>
                  <a:spcPts val="0"/>
                </a:spcBef>
                <a:spcAft>
                  <a:spcPts val="0"/>
                </a:spcAft>
              </a:pPr>
              <a:t>‹#›</a:t>
            </a:fld>
            <a:endParaRPr lang="en-GB">
              <a:solidFill>
                <a:prstClr val="black">
                  <a:tint val="75000"/>
                </a:prstClr>
              </a:solidFill>
              <a:latin typeface="Calibri" panose="020F0502020204030204"/>
            </a:endParaRPr>
          </a:p>
        </p:txBody>
      </p:sp>
    </p:spTree>
    <p:extLst>
      <p:ext uri="{BB962C8B-B14F-4D97-AF65-F5344CB8AC3E}">
        <p14:creationId xmlns:p14="http://schemas.microsoft.com/office/powerpoint/2010/main" val="18942846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9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481332"/>
            <a:ext cx="4186808" cy="4525963"/>
          </a:xfrm>
        </p:spPr>
        <p:txBody>
          <a:bodyPr/>
          <a:lstStyle>
            <a:lvl1pPr marL="318897" indent="-257175">
              <a:buFont typeface="Wingdings 2" panose="05020102010507070707" pitchFamily="18" charset="2"/>
              <a:buChar char="®"/>
              <a:defRPr baseline="0">
                <a:latin typeface="Verdana" panose="020B0604030504040204" pitchFamily="34" charset="0"/>
              </a:defRPr>
            </a:lvl1pPr>
            <a:lvl2pPr>
              <a:buClr>
                <a:srgbClr val="581C56"/>
              </a:buClr>
              <a:defRPr baseline="0">
                <a:latin typeface="Verdana" panose="020B0604030504040204" pitchFamily="34" charset="0"/>
              </a:defRPr>
            </a:lvl2pPr>
            <a:lvl3pPr>
              <a:buClr>
                <a:srgbClr val="581C56"/>
              </a:buClr>
              <a:defRPr baseline="0">
                <a:latin typeface="Verdana" panose="020B0604030504040204" pitchFamily="34" charset="0"/>
              </a:defRPr>
            </a:lvl3pPr>
            <a:lvl4pPr>
              <a:buClr>
                <a:srgbClr val="581C56"/>
              </a:buClr>
              <a:defRPr baseline="0">
                <a:latin typeface="Verdana" panose="020B0604030504040204" pitchFamily="34" charset="0"/>
              </a:defRPr>
            </a:lvl4pPr>
            <a:lvl5pPr>
              <a:buClr>
                <a:srgbClr val="581C56"/>
              </a:buClr>
              <a:defRPr baseline="0">
                <a:latin typeface="Verdana" panose="020B0604030504040204" pitchFamily="34" charset="0"/>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7" name="Title 6"/>
          <p:cNvSpPr>
            <a:spLocks noGrp="1"/>
          </p:cNvSpPr>
          <p:nvPr>
            <p:ph type="title"/>
          </p:nvPr>
        </p:nvSpPr>
        <p:spPr/>
        <p:txBody>
          <a:bodyPr rtlCol="0"/>
          <a:lstStyle>
            <a:lvl1pPr>
              <a:defRPr baseline="0">
                <a:latin typeface="+mj-lt"/>
                <a:ea typeface="Segoe UI Emoji" panose="020B0502040204020203" pitchFamily="34" charset="0"/>
              </a:defRPr>
            </a:lvl1pPr>
            <a:extLst/>
          </a:lstStyle>
          <a:p>
            <a:r>
              <a:rPr kumimoji="0" lang="en-US" dirty="0"/>
              <a:t>Click to edit Master title style</a:t>
            </a:r>
          </a:p>
        </p:txBody>
      </p:sp>
      <p:sp>
        <p:nvSpPr>
          <p:cNvPr id="9" name="Picture Placeholder 8"/>
          <p:cNvSpPr>
            <a:spLocks noGrp="1"/>
          </p:cNvSpPr>
          <p:nvPr>
            <p:ph type="pic" sz="quarter" idx="13"/>
          </p:nvPr>
        </p:nvSpPr>
        <p:spPr>
          <a:xfrm>
            <a:off x="4787900" y="1484317"/>
            <a:ext cx="3960813" cy="4537075"/>
          </a:xfrm>
        </p:spPr>
        <p:txBody>
          <a:bodyPr/>
          <a:lstStyle/>
          <a:p>
            <a:endParaRPr lang="en-GB"/>
          </a:p>
        </p:txBody>
      </p:sp>
    </p:spTree>
    <p:extLst>
      <p:ext uri="{BB962C8B-B14F-4D97-AF65-F5344CB8AC3E}">
        <p14:creationId xmlns:p14="http://schemas.microsoft.com/office/powerpoint/2010/main" val="2551839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481332"/>
            <a:ext cx="4186808" cy="4525963"/>
          </a:xfrm>
        </p:spPr>
        <p:txBody>
          <a:bodyPr/>
          <a:lstStyle>
            <a:lvl1pPr marL="318897" indent="-257175">
              <a:buFont typeface="Wingdings 2" panose="05020102010507070707" pitchFamily="18" charset="2"/>
              <a:buChar char="®"/>
              <a:defRPr baseline="0">
                <a:latin typeface="Verdana" panose="020B0604030504040204" pitchFamily="34" charset="0"/>
              </a:defRPr>
            </a:lvl1pPr>
            <a:lvl2pPr>
              <a:buClr>
                <a:srgbClr val="581C56"/>
              </a:buClr>
              <a:defRPr baseline="0">
                <a:latin typeface="Verdana" panose="020B0604030504040204" pitchFamily="34" charset="0"/>
              </a:defRPr>
            </a:lvl2pPr>
            <a:lvl3pPr>
              <a:buClr>
                <a:srgbClr val="581C56"/>
              </a:buClr>
              <a:defRPr baseline="0">
                <a:latin typeface="Verdana" panose="020B0604030504040204" pitchFamily="34" charset="0"/>
              </a:defRPr>
            </a:lvl3pPr>
            <a:lvl4pPr>
              <a:buClr>
                <a:srgbClr val="581C56"/>
              </a:buClr>
              <a:defRPr baseline="0">
                <a:latin typeface="Verdana" panose="020B0604030504040204" pitchFamily="34" charset="0"/>
              </a:defRPr>
            </a:lvl4pPr>
            <a:lvl5pPr>
              <a:buClr>
                <a:srgbClr val="581C56"/>
              </a:buClr>
              <a:defRPr baseline="0">
                <a:latin typeface="Verdana" panose="020B0604030504040204" pitchFamily="34" charset="0"/>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7" name="Title 6"/>
          <p:cNvSpPr>
            <a:spLocks noGrp="1"/>
          </p:cNvSpPr>
          <p:nvPr>
            <p:ph type="title"/>
          </p:nvPr>
        </p:nvSpPr>
        <p:spPr/>
        <p:txBody>
          <a:bodyPr rtlCol="0"/>
          <a:lstStyle>
            <a:lvl1pPr>
              <a:defRPr baseline="0">
                <a:latin typeface="+mj-lt"/>
                <a:ea typeface="Segoe UI Emoji" panose="020B0502040204020203" pitchFamily="34" charset="0"/>
              </a:defRPr>
            </a:lvl1pPr>
            <a:extLst/>
          </a:lstStyle>
          <a:p>
            <a:r>
              <a:rPr kumimoji="0" lang="en-US" dirty="0"/>
              <a:t>Click to edit Master title style</a:t>
            </a:r>
          </a:p>
        </p:txBody>
      </p:sp>
      <p:sp>
        <p:nvSpPr>
          <p:cNvPr id="9" name="Picture Placeholder 8"/>
          <p:cNvSpPr>
            <a:spLocks noGrp="1"/>
          </p:cNvSpPr>
          <p:nvPr>
            <p:ph type="pic" sz="quarter" idx="13"/>
          </p:nvPr>
        </p:nvSpPr>
        <p:spPr>
          <a:xfrm>
            <a:off x="4787900" y="1484317"/>
            <a:ext cx="3960813" cy="4537075"/>
          </a:xfrm>
        </p:spPr>
        <p:txBody>
          <a:bodyPr/>
          <a:lstStyle/>
          <a:p>
            <a:endParaRPr lang="en-GB"/>
          </a:p>
        </p:txBody>
      </p:sp>
    </p:spTree>
    <p:extLst>
      <p:ext uri="{BB962C8B-B14F-4D97-AF65-F5344CB8AC3E}">
        <p14:creationId xmlns:p14="http://schemas.microsoft.com/office/powerpoint/2010/main" val="39624420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481332"/>
            <a:ext cx="4186808" cy="4525963"/>
          </a:xfrm>
        </p:spPr>
        <p:txBody>
          <a:bodyPr/>
          <a:lstStyle>
            <a:lvl1pPr marL="318897" indent="-257175">
              <a:buFont typeface="Wingdings 2" panose="05020102010507070707" pitchFamily="18" charset="2"/>
              <a:buChar char="®"/>
              <a:defRPr baseline="0">
                <a:latin typeface="Verdana" panose="020B0604030504040204" pitchFamily="34" charset="0"/>
              </a:defRPr>
            </a:lvl1pPr>
            <a:lvl2pPr>
              <a:buClr>
                <a:srgbClr val="581C56"/>
              </a:buClr>
              <a:defRPr baseline="0">
                <a:latin typeface="Verdana" panose="020B0604030504040204" pitchFamily="34" charset="0"/>
              </a:defRPr>
            </a:lvl2pPr>
            <a:lvl3pPr>
              <a:buClr>
                <a:srgbClr val="581C56"/>
              </a:buClr>
              <a:defRPr baseline="0">
                <a:latin typeface="Verdana" panose="020B0604030504040204" pitchFamily="34" charset="0"/>
              </a:defRPr>
            </a:lvl3pPr>
            <a:lvl4pPr>
              <a:buClr>
                <a:srgbClr val="581C56"/>
              </a:buClr>
              <a:defRPr baseline="0">
                <a:latin typeface="Verdana" panose="020B0604030504040204" pitchFamily="34" charset="0"/>
              </a:defRPr>
            </a:lvl4pPr>
            <a:lvl5pPr>
              <a:buClr>
                <a:srgbClr val="581C56"/>
              </a:buClr>
              <a:defRPr baseline="0">
                <a:latin typeface="Verdana" panose="020B0604030504040204" pitchFamily="34" charset="0"/>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7" name="Title 6"/>
          <p:cNvSpPr>
            <a:spLocks noGrp="1"/>
          </p:cNvSpPr>
          <p:nvPr>
            <p:ph type="title"/>
          </p:nvPr>
        </p:nvSpPr>
        <p:spPr/>
        <p:txBody>
          <a:bodyPr rtlCol="0"/>
          <a:lstStyle>
            <a:lvl1pPr>
              <a:defRPr baseline="0">
                <a:latin typeface="+mj-lt"/>
                <a:ea typeface="Segoe UI Emoji" panose="020B0502040204020203" pitchFamily="34" charset="0"/>
              </a:defRPr>
            </a:lvl1pPr>
            <a:extLst/>
          </a:lstStyle>
          <a:p>
            <a:r>
              <a:rPr kumimoji="0" lang="en-US" dirty="0"/>
              <a:t>Click to edit Master title style</a:t>
            </a:r>
          </a:p>
        </p:txBody>
      </p:sp>
      <p:sp>
        <p:nvSpPr>
          <p:cNvPr id="9" name="Picture Placeholder 8"/>
          <p:cNvSpPr>
            <a:spLocks noGrp="1"/>
          </p:cNvSpPr>
          <p:nvPr>
            <p:ph type="pic" sz="quarter" idx="13"/>
          </p:nvPr>
        </p:nvSpPr>
        <p:spPr>
          <a:xfrm>
            <a:off x="4787900" y="1484317"/>
            <a:ext cx="3960813" cy="4537075"/>
          </a:xfrm>
        </p:spPr>
        <p:txBody>
          <a:bodyPr/>
          <a:lstStyle/>
          <a:p>
            <a:endParaRPr lang="en-GB"/>
          </a:p>
        </p:txBody>
      </p:sp>
    </p:spTree>
    <p:extLst>
      <p:ext uri="{BB962C8B-B14F-4D97-AF65-F5344CB8AC3E}">
        <p14:creationId xmlns:p14="http://schemas.microsoft.com/office/powerpoint/2010/main" val="3268077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481330"/>
            <a:ext cx="4186808" cy="4525963"/>
          </a:xfrm>
        </p:spPr>
        <p:txBody>
          <a:bodyPr/>
          <a:lstStyle>
            <a:lvl1pPr marL="425196" indent="-342900">
              <a:buFont typeface="Wingdings 2" panose="05020102010507070707" pitchFamily="18" charset="2"/>
              <a:buChar char="®"/>
              <a:defRPr baseline="0">
                <a:latin typeface="Verdana" panose="020B0604030504040204" pitchFamily="34" charset="0"/>
              </a:defRPr>
            </a:lvl1pPr>
            <a:lvl2pPr>
              <a:buClr>
                <a:srgbClr val="581C56"/>
              </a:buClr>
              <a:defRPr baseline="0">
                <a:latin typeface="Verdana" panose="020B0604030504040204" pitchFamily="34" charset="0"/>
              </a:defRPr>
            </a:lvl2pPr>
            <a:lvl3pPr>
              <a:buClr>
                <a:srgbClr val="581C56"/>
              </a:buClr>
              <a:defRPr baseline="0">
                <a:latin typeface="Verdana" panose="020B0604030504040204" pitchFamily="34" charset="0"/>
              </a:defRPr>
            </a:lvl3pPr>
            <a:lvl4pPr>
              <a:buClr>
                <a:srgbClr val="581C56"/>
              </a:buClr>
              <a:defRPr baseline="0">
                <a:latin typeface="Verdana" panose="020B0604030504040204" pitchFamily="34" charset="0"/>
              </a:defRPr>
            </a:lvl4pPr>
            <a:lvl5pPr>
              <a:buClr>
                <a:srgbClr val="581C56"/>
              </a:buClr>
              <a:defRPr baseline="0">
                <a:latin typeface="Verdana" panose="020B0604030504040204" pitchFamily="34" charset="0"/>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7" name="Title 6"/>
          <p:cNvSpPr>
            <a:spLocks noGrp="1"/>
          </p:cNvSpPr>
          <p:nvPr>
            <p:ph type="title"/>
          </p:nvPr>
        </p:nvSpPr>
        <p:spPr/>
        <p:txBody>
          <a:bodyPr rtlCol="0"/>
          <a:lstStyle>
            <a:lvl1pPr>
              <a:defRPr baseline="0">
                <a:latin typeface="+mj-lt"/>
                <a:ea typeface="Segoe UI Emoji" panose="020B0502040204020203" pitchFamily="34" charset="0"/>
              </a:defRPr>
            </a:lvl1pPr>
            <a:extLst/>
          </a:lstStyle>
          <a:p>
            <a:r>
              <a:rPr kumimoji="0" lang="en-US" dirty="0"/>
              <a:t>Click to edit Master title style</a:t>
            </a:r>
          </a:p>
        </p:txBody>
      </p:sp>
      <p:sp>
        <p:nvSpPr>
          <p:cNvPr id="9" name="Picture Placeholder 8"/>
          <p:cNvSpPr>
            <a:spLocks noGrp="1"/>
          </p:cNvSpPr>
          <p:nvPr>
            <p:ph type="pic" sz="quarter" idx="13"/>
          </p:nvPr>
        </p:nvSpPr>
        <p:spPr>
          <a:xfrm>
            <a:off x="4787900" y="1484315"/>
            <a:ext cx="3960813" cy="4537075"/>
          </a:xfrm>
        </p:spPr>
        <p:txBody>
          <a:bodyPr/>
          <a:lstStyle/>
          <a:p>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47272" y="6407946"/>
            <a:ext cx="365760" cy="365125"/>
          </a:xfrm>
          <a:prstGeom prst="rect">
            <a:avLst/>
          </a:prstGeom>
        </p:spPr>
        <p:txBody>
          <a:bodyPr/>
          <a:lstStyle/>
          <a:p>
            <a:pPr>
              <a:defRPr/>
            </a:pPr>
            <a:fld id="{58D44569-ACC2-40D1-B88A-C4A04514F327}" type="slidenum">
              <a:rPr lang="en-GB" smtClean="0"/>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83568" y="274320"/>
            <a:ext cx="7479792" cy="4572000"/>
          </a:xfrm>
        </p:spPr>
        <p:txBody>
          <a:bodyPr/>
          <a:lstStyle>
            <a:lvl1pPr>
              <a:defRPr sz="2400"/>
            </a:lvl1pPr>
            <a:lvl2pPr>
              <a:defRPr sz="2100"/>
            </a:lvl2pPr>
            <a:lvl3pPr>
              <a:buClr>
                <a:srgbClr val="581C56"/>
              </a:buClr>
              <a:defRPr sz="1800"/>
            </a:lvl3pPr>
            <a:lvl4pPr>
              <a:buClr>
                <a:srgbClr val="581C56"/>
              </a:buClr>
              <a:defRPr sz="1500"/>
            </a:lvl4pPr>
            <a:lvl5pPr>
              <a:buClr>
                <a:srgbClr val="581C56"/>
              </a:buClr>
              <a:defRPr sz="1500"/>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4E38127-A60A-40C1-BAC5-E72A0A23DFD8}" type="datetimeFigureOut">
              <a:rPr lang="en-GB" smtClean="0"/>
              <a:t>06/03/2025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CC22390-D354-4DB9-B61A-80EED372930F}" type="slidenum">
              <a:rPr lang="en-GB" smtClean="0"/>
              <a:t>‹#›</a:t>
            </a:fld>
            <a:endParaRPr lang="en-GB"/>
          </a:p>
        </p:txBody>
      </p:sp>
    </p:spTree>
    <p:extLst>
      <p:ext uri="{BB962C8B-B14F-4D97-AF65-F5344CB8AC3E}">
        <p14:creationId xmlns:p14="http://schemas.microsoft.com/office/powerpoint/2010/main" val="1417402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defTabSz="685800" fontAlgn="auto">
              <a:spcBef>
                <a:spcPts val="0"/>
              </a:spcBef>
              <a:spcAft>
                <a:spcPts val="0"/>
              </a:spcAft>
            </a:pPr>
            <a:fld id="{8F8E4C06-0C30-4B22-B241-23C99A39841D}" type="datetimeFigureOut">
              <a:rPr lang="en-GB" smtClean="0">
                <a:solidFill>
                  <a:prstClr val="black">
                    <a:tint val="75000"/>
                  </a:prstClr>
                </a:solidFill>
                <a:latin typeface="Calibri" panose="020F0502020204030204"/>
              </a:rPr>
              <a:pPr defTabSz="685800" fontAlgn="auto">
                <a:spcBef>
                  <a:spcPts val="0"/>
                </a:spcBef>
                <a:spcAft>
                  <a:spcPts val="0"/>
                </a:spcAft>
              </a:pPr>
              <a:t>06/03/2025</a:t>
            </a:fld>
            <a:endParaRPr lang="en-GB">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pPr>
            <a:endParaRPr lang="en-GB">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pPr>
            <a:fld id="{78B05723-3C24-4148-A3F4-E9AFC539AEEE}" type="slidenum">
              <a:rPr lang="en-GB" smtClean="0">
                <a:solidFill>
                  <a:prstClr val="black">
                    <a:tint val="75000"/>
                  </a:prstClr>
                </a:solidFill>
                <a:latin typeface="Calibri" panose="020F0502020204030204"/>
              </a:rPr>
              <a:pPr defTabSz="685800" fontAlgn="auto">
                <a:spcBef>
                  <a:spcPts val="0"/>
                </a:spcBef>
                <a:spcAft>
                  <a:spcPts val="0"/>
                </a:spcAft>
              </a:pPr>
              <a:t>‹#›</a:t>
            </a:fld>
            <a:endParaRPr lang="en-GB">
              <a:solidFill>
                <a:prstClr val="black">
                  <a:tint val="75000"/>
                </a:prstClr>
              </a:solidFill>
              <a:latin typeface="Calibri" panose="020F0502020204030204"/>
            </a:endParaRPr>
          </a:p>
        </p:txBody>
      </p:sp>
    </p:spTree>
    <p:extLst>
      <p:ext uri="{BB962C8B-B14F-4D97-AF65-F5344CB8AC3E}">
        <p14:creationId xmlns:p14="http://schemas.microsoft.com/office/powerpoint/2010/main" val="1835250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685800" fontAlgn="auto">
              <a:spcBef>
                <a:spcPts val="0"/>
              </a:spcBef>
              <a:spcAft>
                <a:spcPts val="0"/>
              </a:spcAft>
            </a:pPr>
            <a:fld id="{8F8E4C06-0C30-4B22-B241-23C99A39841D}" type="datetimeFigureOut">
              <a:rPr lang="en-GB" smtClean="0">
                <a:solidFill>
                  <a:prstClr val="black">
                    <a:tint val="75000"/>
                  </a:prstClr>
                </a:solidFill>
                <a:latin typeface="Calibri" panose="020F0502020204030204"/>
              </a:rPr>
              <a:pPr defTabSz="685800" fontAlgn="auto">
                <a:spcBef>
                  <a:spcPts val="0"/>
                </a:spcBef>
                <a:spcAft>
                  <a:spcPts val="0"/>
                </a:spcAft>
              </a:pPr>
              <a:t>06/03/2025</a:t>
            </a:fld>
            <a:endParaRPr lang="en-GB">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pPr>
            <a:endParaRPr lang="en-GB">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pPr>
            <a:fld id="{78B05723-3C24-4148-A3F4-E9AFC539AEEE}" type="slidenum">
              <a:rPr lang="en-GB" smtClean="0">
                <a:solidFill>
                  <a:prstClr val="black">
                    <a:tint val="75000"/>
                  </a:prstClr>
                </a:solidFill>
                <a:latin typeface="Calibri" panose="020F0502020204030204"/>
              </a:rPr>
              <a:pPr defTabSz="685800" fontAlgn="auto">
                <a:spcBef>
                  <a:spcPts val="0"/>
                </a:spcBef>
                <a:spcAft>
                  <a:spcPts val="0"/>
                </a:spcAft>
              </a:pPr>
              <a:t>‹#›</a:t>
            </a:fld>
            <a:endParaRPr lang="en-GB">
              <a:solidFill>
                <a:prstClr val="black">
                  <a:tint val="75000"/>
                </a:prstClr>
              </a:solidFill>
              <a:latin typeface="Calibri" panose="020F0502020204030204"/>
            </a:endParaRPr>
          </a:p>
        </p:txBody>
      </p:sp>
    </p:spTree>
    <p:extLst>
      <p:ext uri="{BB962C8B-B14F-4D97-AF65-F5344CB8AC3E}">
        <p14:creationId xmlns:p14="http://schemas.microsoft.com/office/powerpoint/2010/main" val="2995355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fontAlgn="auto">
              <a:spcBef>
                <a:spcPts val="0"/>
              </a:spcBef>
              <a:spcAft>
                <a:spcPts val="0"/>
              </a:spcAft>
            </a:pPr>
            <a:fld id="{8F8E4C06-0C30-4B22-B241-23C99A39841D}" type="datetimeFigureOut">
              <a:rPr lang="en-GB" smtClean="0">
                <a:solidFill>
                  <a:prstClr val="black">
                    <a:tint val="75000"/>
                  </a:prstClr>
                </a:solidFill>
                <a:latin typeface="Calibri" panose="020F0502020204030204"/>
              </a:rPr>
              <a:pPr defTabSz="685800" fontAlgn="auto">
                <a:spcBef>
                  <a:spcPts val="0"/>
                </a:spcBef>
                <a:spcAft>
                  <a:spcPts val="0"/>
                </a:spcAft>
              </a:pPr>
              <a:t>06/03/2025</a:t>
            </a:fld>
            <a:endParaRPr lang="en-GB">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pPr>
            <a:endParaRPr lang="en-GB">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pPr>
            <a:fld id="{78B05723-3C24-4148-A3F4-E9AFC539AEEE}" type="slidenum">
              <a:rPr lang="en-GB" smtClean="0">
                <a:solidFill>
                  <a:prstClr val="black">
                    <a:tint val="75000"/>
                  </a:prstClr>
                </a:solidFill>
                <a:latin typeface="Calibri" panose="020F0502020204030204"/>
              </a:rPr>
              <a:pPr defTabSz="685800" fontAlgn="auto">
                <a:spcBef>
                  <a:spcPts val="0"/>
                </a:spcBef>
                <a:spcAft>
                  <a:spcPts val="0"/>
                </a:spcAft>
              </a:pPr>
              <a:t>‹#›</a:t>
            </a:fld>
            <a:endParaRPr lang="en-GB">
              <a:solidFill>
                <a:prstClr val="black">
                  <a:tint val="75000"/>
                </a:prstClr>
              </a:solidFill>
              <a:latin typeface="Calibri" panose="020F0502020204030204"/>
            </a:endParaRPr>
          </a:p>
        </p:txBody>
      </p:sp>
    </p:spTree>
    <p:extLst>
      <p:ext uri="{BB962C8B-B14F-4D97-AF65-F5344CB8AC3E}">
        <p14:creationId xmlns:p14="http://schemas.microsoft.com/office/powerpoint/2010/main" val="937125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defTabSz="685800" fontAlgn="auto">
              <a:spcBef>
                <a:spcPts val="0"/>
              </a:spcBef>
              <a:spcAft>
                <a:spcPts val="0"/>
              </a:spcAft>
            </a:pPr>
            <a:fld id="{8F8E4C06-0C30-4B22-B241-23C99A39841D}" type="datetimeFigureOut">
              <a:rPr lang="en-GB" smtClean="0">
                <a:solidFill>
                  <a:prstClr val="black">
                    <a:tint val="75000"/>
                  </a:prstClr>
                </a:solidFill>
                <a:latin typeface="Calibri" panose="020F0502020204030204"/>
              </a:rPr>
              <a:pPr defTabSz="685800" fontAlgn="auto">
                <a:spcBef>
                  <a:spcPts val="0"/>
                </a:spcBef>
                <a:spcAft>
                  <a:spcPts val="0"/>
                </a:spcAft>
              </a:pPr>
              <a:t>06/03/2025</a:t>
            </a:fld>
            <a:endParaRPr lang="en-GB">
              <a:solidFill>
                <a:prstClr val="black">
                  <a:tint val="75000"/>
                </a:prstClr>
              </a:solidFill>
              <a:latin typeface="Calibri" panose="020F0502020204030204"/>
            </a:endParaRPr>
          </a:p>
        </p:txBody>
      </p:sp>
      <p:sp>
        <p:nvSpPr>
          <p:cNvPr id="6" name="Footer Placeholder 5"/>
          <p:cNvSpPr>
            <a:spLocks noGrp="1"/>
          </p:cNvSpPr>
          <p:nvPr>
            <p:ph type="ftr" sz="quarter" idx="11"/>
          </p:nvPr>
        </p:nvSpPr>
        <p:spPr/>
        <p:txBody>
          <a:bodyPr/>
          <a:lstStyle/>
          <a:p>
            <a:pPr defTabSz="685800" fontAlgn="auto">
              <a:spcBef>
                <a:spcPts val="0"/>
              </a:spcBef>
              <a:spcAft>
                <a:spcPts val="0"/>
              </a:spcAft>
            </a:pPr>
            <a:endParaRPr lang="en-GB">
              <a:solidFill>
                <a:prstClr val="black">
                  <a:tint val="75000"/>
                </a:prstClr>
              </a:solidFill>
              <a:latin typeface="Calibri" panose="020F0502020204030204"/>
            </a:endParaRPr>
          </a:p>
        </p:txBody>
      </p:sp>
      <p:sp>
        <p:nvSpPr>
          <p:cNvPr id="7" name="Slide Number Placeholder 6"/>
          <p:cNvSpPr>
            <a:spLocks noGrp="1"/>
          </p:cNvSpPr>
          <p:nvPr>
            <p:ph type="sldNum" sz="quarter" idx="12"/>
          </p:nvPr>
        </p:nvSpPr>
        <p:spPr/>
        <p:txBody>
          <a:bodyPr/>
          <a:lstStyle/>
          <a:p>
            <a:pPr defTabSz="685800" fontAlgn="auto">
              <a:spcBef>
                <a:spcPts val="0"/>
              </a:spcBef>
              <a:spcAft>
                <a:spcPts val="0"/>
              </a:spcAft>
            </a:pPr>
            <a:fld id="{78B05723-3C24-4148-A3F4-E9AFC539AEEE}" type="slidenum">
              <a:rPr lang="en-GB" smtClean="0">
                <a:solidFill>
                  <a:prstClr val="black">
                    <a:tint val="75000"/>
                  </a:prstClr>
                </a:solidFill>
                <a:latin typeface="Calibri" panose="020F0502020204030204"/>
              </a:rPr>
              <a:pPr defTabSz="685800" fontAlgn="auto">
                <a:spcBef>
                  <a:spcPts val="0"/>
                </a:spcBef>
                <a:spcAft>
                  <a:spcPts val="0"/>
                </a:spcAft>
              </a:pPr>
              <a:t>‹#›</a:t>
            </a:fld>
            <a:endParaRPr lang="en-GB">
              <a:solidFill>
                <a:prstClr val="black">
                  <a:tint val="75000"/>
                </a:prstClr>
              </a:solidFill>
              <a:latin typeface="Calibri" panose="020F0502020204030204"/>
            </a:endParaRPr>
          </a:p>
        </p:txBody>
      </p:sp>
    </p:spTree>
    <p:extLst>
      <p:ext uri="{BB962C8B-B14F-4D97-AF65-F5344CB8AC3E}">
        <p14:creationId xmlns:p14="http://schemas.microsoft.com/office/powerpoint/2010/main" val="716501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theme" Target="../theme/theme2.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4" name="Right Triangle 13"/>
          <p:cNvSpPr>
            <a:spLocks/>
          </p:cNvSpPr>
          <p:nvPr/>
        </p:nvSpPr>
        <p:spPr bwMode="auto">
          <a:xfrm>
            <a:off x="-6042" y="5791253"/>
            <a:ext cx="3402314" cy="1080868"/>
          </a:xfrm>
          <a:prstGeom prst="rtTriangle">
            <a:avLst/>
          </a:prstGeom>
          <a:noFill/>
          <a:ln>
            <a:noFill/>
          </a:ln>
        </p:spPr>
        <p:style>
          <a:lnRef idx="0">
            <a:scrgbClr r="0" g="0" b="0"/>
          </a:lnRef>
          <a:fillRef idx="0">
            <a:scrgbClr r="0" g="0" b="0"/>
          </a:fillRef>
          <a:effectRef idx="0">
            <a:scrgbClr r="0" g="0" b="0"/>
          </a:effectRef>
          <a:fontRef idx="minor">
            <a:schemeClr val="dk1"/>
          </a:fontRef>
        </p:style>
        <p:txBody>
          <a:bodyPr vert="horz" wrap="square" lIns="68580" tIns="34290" rIns="68580" bIns="34290" anchor="ctr" compatLnSpc="1"/>
          <a:lstStyle/>
          <a:p>
            <a:pPr algn="ctr" eaLnBrk="1" latinLnBrk="0" hangingPunct="1"/>
            <a:endParaRPr kumimoji="0" lang="en-US" sz="1800"/>
          </a:p>
        </p:txBody>
      </p: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dirty="0"/>
              <a:t>Click to edit Master title style</a:t>
            </a:r>
          </a:p>
        </p:txBody>
      </p:sp>
      <p:sp>
        <p:nvSpPr>
          <p:cNvPr id="30" name="Text Placeholder 29"/>
          <p:cNvSpPr>
            <a:spLocks noGrp="1"/>
          </p:cNvSpPr>
          <p:nvPr>
            <p:ph type="body" idx="1"/>
          </p:nvPr>
        </p:nvSpPr>
        <p:spPr>
          <a:xfrm>
            <a:off x="457200" y="1481330"/>
            <a:ext cx="8229600" cy="4525963"/>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pic>
        <p:nvPicPr>
          <p:cNvPr id="3" name="Picture 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724491" y="445378"/>
            <a:ext cx="1951965" cy="823382"/>
          </a:xfrm>
          <a:prstGeom prst="rect">
            <a:avLst/>
          </a:prstGeom>
        </p:spPr>
      </p:pic>
    </p:spTree>
  </p:cSld>
  <p:clrMap bg1="lt1" tx1="dk1" bg2="lt2" tx2="dk2" accent1="accent1" accent2="accent2" accent3="accent3" accent4="accent4" accent5="accent5" accent6="accent6" hlink="hlink" folHlink="folHlink"/>
  <p:sldLayoutIdLst>
    <p:sldLayoutId id="2147483794" r:id="rId1"/>
    <p:sldLayoutId id="2147483795" r:id="rId2"/>
    <p:sldLayoutId id="2147483800" r:id="rId3"/>
    <p:sldLayoutId id="2147483801" r:id="rId4"/>
    <p:sldLayoutId id="2147483827" r:id="rId5"/>
  </p:sldLayoutIdLst>
  <p:txStyles>
    <p:titleStyle>
      <a:lvl1pPr algn="l" rtl="0" eaLnBrk="1" latinLnBrk="0" hangingPunct="1">
        <a:spcBef>
          <a:spcPct val="0"/>
        </a:spcBef>
        <a:buNone/>
        <a:defRPr kumimoji="0" sz="3075" b="1" kern="1200">
          <a:solidFill>
            <a:schemeClr val="tx1"/>
          </a:solidFill>
          <a:effectLst>
            <a:outerShdw blurRad="31750" dist="25400" dir="5400000" algn="tl" rotWithShape="0">
              <a:srgbClr val="000000">
                <a:alpha val="25000"/>
              </a:srgbClr>
            </a:outerShdw>
          </a:effectLst>
          <a:latin typeface="+mj-lt"/>
          <a:ea typeface="+mj-ea"/>
          <a:cs typeface="+mj-cs"/>
        </a:defRPr>
      </a:lvl1pPr>
      <a:extLst/>
    </p:titleStyle>
    <p:bodyStyle>
      <a:lvl1pPr marL="274320" indent="-192024" algn="l" rtl="0" eaLnBrk="1" latinLnBrk="0" hangingPunct="1">
        <a:spcBef>
          <a:spcPts val="300"/>
        </a:spcBef>
        <a:spcAft>
          <a:spcPts val="0"/>
        </a:spcAft>
        <a:buClr>
          <a:srgbClr val="581C56"/>
        </a:buClr>
        <a:buSzPct val="68000"/>
        <a:buFont typeface="Wingdings 3"/>
        <a:buChar char=""/>
        <a:defRPr kumimoji="0" sz="2025" kern="1200">
          <a:solidFill>
            <a:schemeClr val="tx1"/>
          </a:solidFill>
          <a:latin typeface="+mn-lt"/>
          <a:ea typeface="+mn-ea"/>
          <a:cs typeface="+mn-cs"/>
        </a:defRPr>
      </a:lvl1pPr>
      <a:lvl2pPr marL="466344" indent="-171450" algn="l" rtl="0" eaLnBrk="1" latinLnBrk="0" hangingPunct="1">
        <a:spcBef>
          <a:spcPts val="243"/>
        </a:spcBef>
        <a:buClr>
          <a:srgbClr val="581C56"/>
        </a:buClr>
        <a:buFont typeface="Verdana"/>
        <a:buChar char="◦"/>
        <a:defRPr kumimoji="0" sz="1725" kern="1200">
          <a:solidFill>
            <a:schemeClr val="tx1"/>
          </a:solidFill>
          <a:latin typeface="+mn-lt"/>
          <a:ea typeface="+mn-ea"/>
          <a:cs typeface="+mn-cs"/>
        </a:defRPr>
      </a:lvl2pPr>
      <a:lvl3pPr marL="644652" indent="-171450" algn="l" rtl="0" eaLnBrk="1" latinLnBrk="0" hangingPunct="1">
        <a:spcBef>
          <a:spcPts val="263"/>
        </a:spcBef>
        <a:buClr>
          <a:srgbClr val="581C56"/>
        </a:buClr>
        <a:buSzPct val="100000"/>
        <a:buFont typeface="Wingdings 2"/>
        <a:buChar char=""/>
        <a:defRPr kumimoji="0" sz="1575" kern="1200">
          <a:solidFill>
            <a:schemeClr val="tx1"/>
          </a:solidFill>
          <a:latin typeface="+mn-lt"/>
          <a:ea typeface="+mn-ea"/>
          <a:cs typeface="+mn-cs"/>
        </a:defRPr>
      </a:lvl3pPr>
      <a:lvl4pPr marL="857250" indent="-171450" algn="l" rtl="0" eaLnBrk="1" latinLnBrk="0" hangingPunct="1">
        <a:spcBef>
          <a:spcPts val="263"/>
        </a:spcBef>
        <a:buClr>
          <a:srgbClr val="581C56"/>
        </a:buClr>
        <a:buFont typeface="Wingdings 2"/>
        <a:buChar char=""/>
        <a:defRPr kumimoji="0" sz="1425" kern="1200">
          <a:solidFill>
            <a:schemeClr val="tx1"/>
          </a:solidFill>
          <a:latin typeface="+mn-lt"/>
          <a:ea typeface="+mn-ea"/>
          <a:cs typeface="+mn-cs"/>
        </a:defRPr>
      </a:lvl4pPr>
      <a:lvl5pPr marL="1028700" indent="-171450" algn="l" rtl="0" eaLnBrk="1" latinLnBrk="0" hangingPunct="1">
        <a:spcBef>
          <a:spcPts val="263"/>
        </a:spcBef>
        <a:buClr>
          <a:srgbClr val="581C56"/>
        </a:buClr>
        <a:buFont typeface="Wingdings 2"/>
        <a:buChar char=""/>
        <a:defRPr kumimoji="0" sz="1350" kern="1200">
          <a:solidFill>
            <a:schemeClr val="tx1"/>
          </a:solidFill>
          <a:latin typeface="+mn-lt"/>
          <a:ea typeface="+mn-ea"/>
          <a:cs typeface="+mn-cs"/>
        </a:defRPr>
      </a:lvl5pPr>
      <a:lvl6pPr marL="1200150" indent="-171450" algn="l" rtl="0" eaLnBrk="1" latinLnBrk="0" hangingPunct="1">
        <a:spcBef>
          <a:spcPts val="263"/>
        </a:spcBef>
        <a:buClr>
          <a:schemeClr val="accent3"/>
        </a:buClr>
        <a:buFont typeface="Wingdings 2"/>
        <a:buChar char=""/>
        <a:defRPr kumimoji="0" sz="1350" kern="1200">
          <a:solidFill>
            <a:schemeClr val="tx1"/>
          </a:solidFill>
          <a:latin typeface="+mn-lt"/>
          <a:ea typeface="+mn-ea"/>
          <a:cs typeface="+mn-cs"/>
        </a:defRPr>
      </a:lvl6pPr>
      <a:lvl7pPr marL="1371600" indent="-171450" algn="l" rtl="0" eaLnBrk="1" latinLnBrk="0" hangingPunct="1">
        <a:spcBef>
          <a:spcPts val="263"/>
        </a:spcBef>
        <a:buClr>
          <a:schemeClr val="accent3"/>
        </a:buClr>
        <a:buFont typeface="Wingdings 2"/>
        <a:buChar char=""/>
        <a:defRPr kumimoji="0" sz="1200" kern="1200">
          <a:solidFill>
            <a:schemeClr val="tx1"/>
          </a:solidFill>
          <a:latin typeface="+mn-lt"/>
          <a:ea typeface="+mn-ea"/>
          <a:cs typeface="+mn-cs"/>
        </a:defRPr>
      </a:lvl7pPr>
      <a:lvl8pPr marL="1543050" indent="-171450" algn="l" rtl="0" eaLnBrk="1" latinLnBrk="0" hangingPunct="1">
        <a:spcBef>
          <a:spcPts val="263"/>
        </a:spcBef>
        <a:buClr>
          <a:schemeClr val="accent3"/>
        </a:buClr>
        <a:buFont typeface="Wingdings 2"/>
        <a:buChar char=""/>
        <a:defRPr kumimoji="0" sz="1200" kern="1200">
          <a:solidFill>
            <a:schemeClr val="tx1"/>
          </a:solidFill>
          <a:latin typeface="+mn-lt"/>
          <a:ea typeface="+mn-ea"/>
          <a:cs typeface="+mn-cs"/>
        </a:defRPr>
      </a:lvl8pPr>
      <a:lvl9pPr marL="1714500" indent="-171450" algn="l" rtl="0" eaLnBrk="1" latinLnBrk="0" hangingPunct="1">
        <a:spcBef>
          <a:spcPts val="263"/>
        </a:spcBef>
        <a:buClr>
          <a:schemeClr val="accent3"/>
        </a:buClr>
        <a:buFont typeface="Wingdings 2"/>
        <a:buChar char=""/>
        <a:defRPr kumimoji="0" sz="12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fontAlgn="auto">
              <a:spcBef>
                <a:spcPts val="0"/>
              </a:spcBef>
              <a:spcAft>
                <a:spcPts val="0"/>
              </a:spcAft>
            </a:pPr>
            <a:fld id="{8F8E4C06-0C30-4B22-B241-23C99A39841D}" type="datetimeFigureOut">
              <a:rPr lang="en-GB" smtClean="0">
                <a:solidFill>
                  <a:prstClr val="black">
                    <a:tint val="75000"/>
                  </a:prstClr>
                </a:solidFill>
                <a:latin typeface="Calibri" panose="020F0502020204030204"/>
              </a:rPr>
              <a:pPr defTabSz="685800" fontAlgn="auto">
                <a:spcBef>
                  <a:spcPts val="0"/>
                </a:spcBef>
                <a:spcAft>
                  <a:spcPts val="0"/>
                </a:spcAft>
              </a:pPr>
              <a:t>06/03/2025</a:t>
            </a:fld>
            <a:endParaRPr lang="en-GB">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fontAlgn="auto">
              <a:spcBef>
                <a:spcPts val="0"/>
              </a:spcBef>
              <a:spcAft>
                <a:spcPts val="0"/>
              </a:spcAft>
            </a:pPr>
            <a:endParaRPr lang="en-GB">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fontAlgn="auto">
              <a:spcBef>
                <a:spcPts val="0"/>
              </a:spcBef>
              <a:spcAft>
                <a:spcPts val="0"/>
              </a:spcAft>
            </a:pPr>
            <a:fld id="{78B05723-3C24-4148-A3F4-E9AFC539AEEE}" type="slidenum">
              <a:rPr lang="en-GB" smtClean="0">
                <a:solidFill>
                  <a:prstClr val="black">
                    <a:tint val="75000"/>
                  </a:prstClr>
                </a:solidFill>
                <a:latin typeface="Calibri" panose="020F0502020204030204"/>
              </a:rPr>
              <a:pPr defTabSz="685800" fontAlgn="auto">
                <a:spcBef>
                  <a:spcPts val="0"/>
                </a:spcBef>
                <a:spcAft>
                  <a:spcPts val="0"/>
                </a:spcAft>
              </a:pPr>
              <a:t>‹#›</a:t>
            </a:fld>
            <a:endParaRPr lang="en-GB">
              <a:solidFill>
                <a:prstClr val="black">
                  <a:tint val="75000"/>
                </a:prstClr>
              </a:solidFill>
              <a:latin typeface="Calibri" panose="020F0502020204030204"/>
            </a:endParaRPr>
          </a:p>
        </p:txBody>
      </p:sp>
    </p:spTree>
    <p:extLst>
      <p:ext uri="{BB962C8B-B14F-4D97-AF65-F5344CB8AC3E}">
        <p14:creationId xmlns:p14="http://schemas.microsoft.com/office/powerpoint/2010/main" val="220286982"/>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jpg"/><Relationship Id="rId2" Type="http://schemas.openxmlformats.org/officeDocument/2006/relationships/image" Target="../media/image29.jp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2.pn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8.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9.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6.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9.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9.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8.sv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5829301" y="2228850"/>
            <a:ext cx="12692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4D4D4D"/>
                </a:solidFill>
                <a:latin typeface="Trebuchet MS" pitchFamily="34" charset="0"/>
              </a:defRPr>
            </a:lvl1pPr>
            <a:lvl2pPr marL="742950" indent="-285750" eaLnBrk="0" hangingPunct="0">
              <a:spcBef>
                <a:spcPct val="20000"/>
              </a:spcBef>
              <a:buChar char="–"/>
              <a:defRPr sz="2800">
                <a:solidFill>
                  <a:srgbClr val="4D4D4D"/>
                </a:solidFill>
                <a:latin typeface="Trebuchet MS" pitchFamily="34" charset="0"/>
              </a:defRPr>
            </a:lvl2pPr>
            <a:lvl3pPr marL="1143000" indent="-228600" eaLnBrk="0" hangingPunct="0">
              <a:spcBef>
                <a:spcPct val="20000"/>
              </a:spcBef>
              <a:buChar char="•"/>
              <a:defRPr sz="2400">
                <a:solidFill>
                  <a:srgbClr val="4D4D4D"/>
                </a:solidFill>
                <a:latin typeface="Trebuchet MS" pitchFamily="34" charset="0"/>
              </a:defRPr>
            </a:lvl3pPr>
            <a:lvl4pPr marL="1600200" indent="-228600" eaLnBrk="0" hangingPunct="0">
              <a:spcBef>
                <a:spcPct val="20000"/>
              </a:spcBef>
              <a:buChar char="–"/>
              <a:defRPr sz="2000">
                <a:solidFill>
                  <a:srgbClr val="4D4D4D"/>
                </a:solidFill>
                <a:latin typeface="Trebuchet MS" pitchFamily="34" charset="0"/>
              </a:defRPr>
            </a:lvl4pPr>
            <a:lvl5pPr marL="2057400" indent="-228600" eaLnBrk="0" hangingPunct="0">
              <a:spcBef>
                <a:spcPct val="20000"/>
              </a:spcBef>
              <a:buChar char="»"/>
              <a:defRPr sz="2000">
                <a:solidFill>
                  <a:srgbClr val="4D4D4D"/>
                </a:solidFill>
                <a:latin typeface="Trebuchet MS" pitchFamily="34" charset="0"/>
              </a:defRPr>
            </a:lvl5pPr>
            <a:lvl6pPr marL="2514600" indent="-228600" eaLnBrk="0" fontAlgn="base" hangingPunct="0">
              <a:spcBef>
                <a:spcPct val="20000"/>
              </a:spcBef>
              <a:spcAft>
                <a:spcPct val="0"/>
              </a:spcAft>
              <a:buChar char="»"/>
              <a:defRPr sz="2000">
                <a:solidFill>
                  <a:srgbClr val="4D4D4D"/>
                </a:solidFill>
                <a:latin typeface="Trebuchet MS" pitchFamily="34" charset="0"/>
              </a:defRPr>
            </a:lvl6pPr>
            <a:lvl7pPr marL="2971800" indent="-228600" eaLnBrk="0" fontAlgn="base" hangingPunct="0">
              <a:spcBef>
                <a:spcPct val="20000"/>
              </a:spcBef>
              <a:spcAft>
                <a:spcPct val="0"/>
              </a:spcAft>
              <a:buChar char="»"/>
              <a:defRPr sz="2000">
                <a:solidFill>
                  <a:srgbClr val="4D4D4D"/>
                </a:solidFill>
                <a:latin typeface="Trebuchet MS" pitchFamily="34" charset="0"/>
              </a:defRPr>
            </a:lvl7pPr>
            <a:lvl8pPr marL="3429000" indent="-228600" eaLnBrk="0" fontAlgn="base" hangingPunct="0">
              <a:spcBef>
                <a:spcPct val="20000"/>
              </a:spcBef>
              <a:spcAft>
                <a:spcPct val="0"/>
              </a:spcAft>
              <a:buChar char="»"/>
              <a:defRPr sz="2000">
                <a:solidFill>
                  <a:srgbClr val="4D4D4D"/>
                </a:solidFill>
                <a:latin typeface="Trebuchet MS" pitchFamily="34" charset="0"/>
              </a:defRPr>
            </a:lvl8pPr>
            <a:lvl9pPr marL="3886200" indent="-228600" eaLnBrk="0" fontAlgn="base" hangingPunct="0">
              <a:spcBef>
                <a:spcPct val="20000"/>
              </a:spcBef>
              <a:spcAft>
                <a:spcPct val="0"/>
              </a:spcAft>
              <a:buChar char="»"/>
              <a:defRPr sz="2000">
                <a:solidFill>
                  <a:srgbClr val="4D4D4D"/>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464646"/>
              </a:solidFill>
              <a:effectLst/>
              <a:uLnTx/>
              <a:uFillTx/>
              <a:latin typeface="Verdana" pitchFamily="34" charset="0"/>
              <a:ea typeface="+mn-ea"/>
              <a:cs typeface="+mn-cs"/>
            </a:endParaRPr>
          </a:p>
        </p:txBody>
      </p:sp>
      <p:sp>
        <p:nvSpPr>
          <p:cNvPr id="2051" name="Text Box 4"/>
          <p:cNvSpPr txBox="1">
            <a:spLocks noChangeArrowheads="1"/>
          </p:cNvSpPr>
          <p:nvPr/>
        </p:nvSpPr>
        <p:spPr bwMode="auto">
          <a:xfrm>
            <a:off x="1885950" y="1485900"/>
            <a:ext cx="33718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rgbClr val="4D4D4D"/>
                </a:solidFill>
                <a:latin typeface="Trebuchet MS" pitchFamily="34" charset="0"/>
              </a:defRPr>
            </a:lvl1pPr>
            <a:lvl2pPr marL="742950" indent="-285750" eaLnBrk="0" hangingPunct="0">
              <a:spcBef>
                <a:spcPct val="20000"/>
              </a:spcBef>
              <a:buChar char="–"/>
              <a:defRPr sz="2800">
                <a:solidFill>
                  <a:srgbClr val="4D4D4D"/>
                </a:solidFill>
                <a:latin typeface="Trebuchet MS" pitchFamily="34" charset="0"/>
              </a:defRPr>
            </a:lvl2pPr>
            <a:lvl3pPr marL="1143000" indent="-228600" eaLnBrk="0" hangingPunct="0">
              <a:spcBef>
                <a:spcPct val="20000"/>
              </a:spcBef>
              <a:buChar char="•"/>
              <a:defRPr sz="2400">
                <a:solidFill>
                  <a:srgbClr val="4D4D4D"/>
                </a:solidFill>
                <a:latin typeface="Trebuchet MS" pitchFamily="34" charset="0"/>
              </a:defRPr>
            </a:lvl3pPr>
            <a:lvl4pPr marL="1600200" indent="-228600" eaLnBrk="0" hangingPunct="0">
              <a:spcBef>
                <a:spcPct val="20000"/>
              </a:spcBef>
              <a:buChar char="–"/>
              <a:defRPr sz="2000">
                <a:solidFill>
                  <a:srgbClr val="4D4D4D"/>
                </a:solidFill>
                <a:latin typeface="Trebuchet MS" pitchFamily="34" charset="0"/>
              </a:defRPr>
            </a:lvl4pPr>
            <a:lvl5pPr marL="2057400" indent="-228600" eaLnBrk="0" hangingPunct="0">
              <a:spcBef>
                <a:spcPct val="20000"/>
              </a:spcBef>
              <a:buChar char="»"/>
              <a:defRPr sz="2000">
                <a:solidFill>
                  <a:srgbClr val="4D4D4D"/>
                </a:solidFill>
                <a:latin typeface="Trebuchet MS" pitchFamily="34" charset="0"/>
              </a:defRPr>
            </a:lvl5pPr>
            <a:lvl6pPr marL="2514600" indent="-228600" eaLnBrk="0" fontAlgn="base" hangingPunct="0">
              <a:spcBef>
                <a:spcPct val="20000"/>
              </a:spcBef>
              <a:spcAft>
                <a:spcPct val="0"/>
              </a:spcAft>
              <a:buChar char="»"/>
              <a:defRPr sz="2000">
                <a:solidFill>
                  <a:srgbClr val="4D4D4D"/>
                </a:solidFill>
                <a:latin typeface="Trebuchet MS" pitchFamily="34" charset="0"/>
              </a:defRPr>
            </a:lvl6pPr>
            <a:lvl7pPr marL="2971800" indent="-228600" eaLnBrk="0" fontAlgn="base" hangingPunct="0">
              <a:spcBef>
                <a:spcPct val="20000"/>
              </a:spcBef>
              <a:spcAft>
                <a:spcPct val="0"/>
              </a:spcAft>
              <a:buChar char="»"/>
              <a:defRPr sz="2000">
                <a:solidFill>
                  <a:srgbClr val="4D4D4D"/>
                </a:solidFill>
                <a:latin typeface="Trebuchet MS" pitchFamily="34" charset="0"/>
              </a:defRPr>
            </a:lvl7pPr>
            <a:lvl8pPr marL="3429000" indent="-228600" eaLnBrk="0" fontAlgn="base" hangingPunct="0">
              <a:spcBef>
                <a:spcPct val="20000"/>
              </a:spcBef>
              <a:spcAft>
                <a:spcPct val="0"/>
              </a:spcAft>
              <a:buChar char="»"/>
              <a:defRPr sz="2000">
                <a:solidFill>
                  <a:srgbClr val="4D4D4D"/>
                </a:solidFill>
                <a:latin typeface="Trebuchet MS" pitchFamily="34" charset="0"/>
              </a:defRPr>
            </a:lvl8pPr>
            <a:lvl9pPr marL="3886200" indent="-228600" eaLnBrk="0" fontAlgn="base" hangingPunct="0">
              <a:spcBef>
                <a:spcPct val="20000"/>
              </a:spcBef>
              <a:spcAft>
                <a:spcPct val="0"/>
              </a:spcAft>
              <a:buChar char="»"/>
              <a:defRPr sz="2000">
                <a:solidFill>
                  <a:srgbClr val="4D4D4D"/>
                </a:solidFill>
                <a:latin typeface="Trebuchet MS"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464646"/>
              </a:solidFill>
              <a:effectLst/>
              <a:uLnTx/>
              <a:uFillTx/>
              <a:latin typeface="Verdana" pitchFamily="34" charset="0"/>
              <a:ea typeface="+mn-ea"/>
              <a:cs typeface="+mn-cs"/>
            </a:endParaRPr>
          </a:p>
        </p:txBody>
      </p:sp>
      <p:sp>
        <p:nvSpPr>
          <p:cNvPr id="2054" name="Text Box 29"/>
          <p:cNvSpPr txBox="1">
            <a:spLocks noChangeArrowheads="1"/>
          </p:cNvSpPr>
          <p:nvPr/>
        </p:nvSpPr>
        <p:spPr bwMode="auto">
          <a:xfrm>
            <a:off x="1331640" y="1772816"/>
            <a:ext cx="6894469"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rgbClr val="4D4D4D"/>
                </a:solidFill>
                <a:latin typeface="Trebuchet MS" pitchFamily="34" charset="0"/>
              </a:defRPr>
            </a:lvl1pPr>
            <a:lvl2pPr marL="742950" indent="-285750" eaLnBrk="0" hangingPunct="0">
              <a:spcBef>
                <a:spcPct val="20000"/>
              </a:spcBef>
              <a:buChar char="–"/>
              <a:defRPr sz="2800">
                <a:solidFill>
                  <a:srgbClr val="4D4D4D"/>
                </a:solidFill>
                <a:latin typeface="Trebuchet MS" pitchFamily="34" charset="0"/>
              </a:defRPr>
            </a:lvl2pPr>
            <a:lvl3pPr marL="1143000" indent="-228600" eaLnBrk="0" hangingPunct="0">
              <a:spcBef>
                <a:spcPct val="20000"/>
              </a:spcBef>
              <a:buChar char="•"/>
              <a:defRPr sz="2400">
                <a:solidFill>
                  <a:srgbClr val="4D4D4D"/>
                </a:solidFill>
                <a:latin typeface="Trebuchet MS" pitchFamily="34" charset="0"/>
              </a:defRPr>
            </a:lvl3pPr>
            <a:lvl4pPr marL="1600200" indent="-228600" eaLnBrk="0" hangingPunct="0">
              <a:spcBef>
                <a:spcPct val="20000"/>
              </a:spcBef>
              <a:buChar char="–"/>
              <a:defRPr sz="2000">
                <a:solidFill>
                  <a:srgbClr val="4D4D4D"/>
                </a:solidFill>
                <a:latin typeface="Trebuchet MS" pitchFamily="34" charset="0"/>
              </a:defRPr>
            </a:lvl4pPr>
            <a:lvl5pPr marL="2057400" indent="-228600" eaLnBrk="0" hangingPunct="0">
              <a:spcBef>
                <a:spcPct val="20000"/>
              </a:spcBef>
              <a:buChar char="»"/>
              <a:defRPr sz="2000">
                <a:solidFill>
                  <a:srgbClr val="4D4D4D"/>
                </a:solidFill>
                <a:latin typeface="Trebuchet MS" pitchFamily="34" charset="0"/>
              </a:defRPr>
            </a:lvl5pPr>
            <a:lvl6pPr marL="2514600" indent="-228600" eaLnBrk="0" fontAlgn="base" hangingPunct="0">
              <a:spcBef>
                <a:spcPct val="20000"/>
              </a:spcBef>
              <a:spcAft>
                <a:spcPct val="0"/>
              </a:spcAft>
              <a:buChar char="»"/>
              <a:defRPr sz="2000">
                <a:solidFill>
                  <a:srgbClr val="4D4D4D"/>
                </a:solidFill>
                <a:latin typeface="Trebuchet MS" pitchFamily="34" charset="0"/>
              </a:defRPr>
            </a:lvl6pPr>
            <a:lvl7pPr marL="2971800" indent="-228600" eaLnBrk="0" fontAlgn="base" hangingPunct="0">
              <a:spcBef>
                <a:spcPct val="20000"/>
              </a:spcBef>
              <a:spcAft>
                <a:spcPct val="0"/>
              </a:spcAft>
              <a:buChar char="»"/>
              <a:defRPr sz="2000">
                <a:solidFill>
                  <a:srgbClr val="4D4D4D"/>
                </a:solidFill>
                <a:latin typeface="Trebuchet MS" pitchFamily="34" charset="0"/>
              </a:defRPr>
            </a:lvl7pPr>
            <a:lvl8pPr marL="3429000" indent="-228600" eaLnBrk="0" fontAlgn="base" hangingPunct="0">
              <a:spcBef>
                <a:spcPct val="20000"/>
              </a:spcBef>
              <a:spcAft>
                <a:spcPct val="0"/>
              </a:spcAft>
              <a:buChar char="»"/>
              <a:defRPr sz="2000">
                <a:solidFill>
                  <a:srgbClr val="4D4D4D"/>
                </a:solidFill>
                <a:latin typeface="Trebuchet MS" pitchFamily="34" charset="0"/>
              </a:defRPr>
            </a:lvl8pPr>
            <a:lvl9pPr marL="3886200" indent="-228600" eaLnBrk="0" fontAlgn="base" hangingPunct="0">
              <a:spcBef>
                <a:spcPct val="20000"/>
              </a:spcBef>
              <a:spcAft>
                <a:spcPct val="0"/>
              </a:spcAft>
              <a:buChar char="»"/>
              <a:defRPr sz="2000">
                <a:solidFill>
                  <a:srgbClr val="4D4D4D"/>
                </a:solidFill>
                <a:latin typeface="Trebuchet MS"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5400" b="1" i="0" u="none" strike="noStrike" kern="1200" cap="none" spc="0" normalizeH="0" baseline="0" noProof="0" dirty="0">
                <a:ln>
                  <a:noFill/>
                </a:ln>
                <a:solidFill>
                  <a:srgbClr val="4D4D4D"/>
                </a:solidFill>
                <a:effectLst/>
                <a:uLnTx/>
                <a:uFillTx/>
                <a:latin typeface="Rockwell"/>
                <a:ea typeface="+mn-ea"/>
                <a:cs typeface="Segoe UI" panose="020B0502040204020203" pitchFamily="34" charset="0"/>
              </a:rPr>
              <a:t>Bedfordshire Rural Communities Charity</a:t>
            </a:r>
          </a:p>
        </p:txBody>
      </p:sp>
    </p:spTree>
    <p:extLst>
      <p:ext uri="{BB962C8B-B14F-4D97-AF65-F5344CB8AC3E}">
        <p14:creationId xmlns:p14="http://schemas.microsoft.com/office/powerpoint/2010/main" val="1767435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82296" indent="0">
              <a:buNone/>
            </a:pPr>
            <a:r>
              <a:rPr lang="en-US" sz="2000" b="1" dirty="0">
                <a:latin typeface="Calibri" panose="020F0502020204030204" pitchFamily="34" charset="0"/>
                <a:cs typeface="Calibri" panose="020F0502020204030204" pitchFamily="34" charset="0"/>
              </a:rPr>
              <a:t>How schemes help</a:t>
            </a:r>
          </a:p>
          <a:p>
            <a:r>
              <a:rPr lang="en-US" sz="1600" dirty="0">
                <a:latin typeface="Calibri" panose="020F0502020204030204" pitchFamily="34" charset="0"/>
                <a:cs typeface="Calibri" panose="020F0502020204030204" pitchFamily="34" charset="0"/>
              </a:rPr>
              <a:t>Good </a:t>
            </a:r>
            <a:r>
              <a:rPr lang="en-US" sz="1600" dirty="0" err="1">
                <a:latin typeface="Calibri" panose="020F0502020204030204" pitchFamily="34" charset="0"/>
                <a:cs typeface="Calibri" panose="020F0502020204030204" pitchFamily="34" charset="0"/>
              </a:rPr>
              <a:t>Neighbour</a:t>
            </a:r>
            <a:r>
              <a:rPr lang="en-US" sz="1600" dirty="0">
                <a:latin typeface="Calibri" panose="020F0502020204030204" pitchFamily="34" charset="0"/>
                <a:cs typeface="Calibri" panose="020F0502020204030204" pitchFamily="34" charset="0"/>
              </a:rPr>
              <a:t> schemes can help to lessen the impact on a community caused by the decline in services and facilities such as public transport, shops, Post Offices, doctor’s surgeries and pubs.</a:t>
            </a:r>
          </a:p>
          <a:p>
            <a:pPr marL="82296" indent="0">
              <a:buNone/>
            </a:pPr>
            <a:endParaRPr lang="en-US" sz="1600"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They can also help to reduce feelings of isolation and exclusion experienced by some individuals if families and friends move away in the search for employment, education or affordable housing.</a:t>
            </a:r>
          </a:p>
          <a:p>
            <a:pPr marL="109728" indent="0">
              <a:buNone/>
            </a:pPr>
            <a:r>
              <a:rPr lang="en-GB" sz="1600" dirty="0">
                <a:latin typeface="Calibri" panose="020F0502020204030204" pitchFamily="34" charset="0"/>
                <a:cs typeface="Calibri" panose="020F0502020204030204" pitchFamily="34" charset="0"/>
              </a:rPr>
              <a:t> </a:t>
            </a:r>
          </a:p>
          <a:p>
            <a:pPr marL="109728" indent="0">
              <a:buNone/>
            </a:pPr>
            <a:r>
              <a:rPr lang="en-GB" sz="1600" dirty="0">
                <a:latin typeface="Calibri" panose="020F0502020204030204" pitchFamily="34" charset="0"/>
                <a:cs typeface="Calibri" panose="020F0502020204030204" pitchFamily="34" charset="0"/>
              </a:rPr>
              <a:t>Each scheme is an independent community group run by local people for local people</a:t>
            </a:r>
          </a:p>
          <a:p>
            <a:pPr marL="109728" indent="0">
              <a:buNone/>
            </a:pPr>
            <a:r>
              <a:rPr lang="en-GB" altLang="en-US" sz="1600" dirty="0">
                <a:latin typeface="Calibri" panose="020F0502020204030204" pitchFamily="34" charset="0"/>
                <a:cs typeface="Calibri" panose="020F0502020204030204" pitchFamily="34" charset="0"/>
              </a:rPr>
              <a:t>Typical help - lifts; shopping; befriending; pet care; light DIY; help with admin or IT; signposting to other services.</a:t>
            </a:r>
            <a:endParaRPr lang="en-GB" altLang="en-US" sz="1800" dirty="0">
              <a:latin typeface="Calibri" panose="020F0502020204030204" pitchFamily="34" charset="0"/>
              <a:ea typeface="Verdana" panose="020B0604030504040204" pitchFamily="34" charset="0"/>
              <a:cs typeface="Calibri" panose="020F0502020204030204" pitchFamily="34" charset="0"/>
            </a:endParaRPr>
          </a:p>
          <a:p>
            <a:pPr marL="109728" indent="0">
              <a:buNone/>
            </a:pPr>
            <a:endParaRPr lang="en-GB" sz="1600" dirty="0">
              <a:latin typeface="Calibri" panose="020F0502020204030204" pitchFamily="34" charset="0"/>
              <a:cs typeface="Calibri" panose="020F0502020204030204" pitchFamily="34" charset="0"/>
            </a:endParaRPr>
          </a:p>
          <a:p>
            <a:pPr marL="109728" indent="0">
              <a:buNone/>
            </a:pPr>
            <a:endParaRPr lang="en-GB" sz="2000" dirty="0"/>
          </a:p>
        </p:txBody>
      </p:sp>
      <p:sp>
        <p:nvSpPr>
          <p:cNvPr id="3" name="Title 2"/>
          <p:cNvSpPr>
            <a:spLocks noGrp="1"/>
          </p:cNvSpPr>
          <p:nvPr>
            <p:ph type="title"/>
          </p:nvPr>
        </p:nvSpPr>
        <p:spPr/>
        <p:txBody>
          <a:bodyPr/>
          <a:lstStyle/>
          <a:p>
            <a:r>
              <a:rPr lang="en-GB" dirty="0"/>
              <a:t>Good Neighbour Scheme</a:t>
            </a:r>
          </a:p>
        </p:txBody>
      </p:sp>
      <p:sp>
        <p:nvSpPr>
          <p:cNvPr id="4" name="Picture Placeholder 3"/>
          <p:cNvSpPr>
            <a:spLocks noGrp="1"/>
          </p:cNvSpPr>
          <p:nvPr>
            <p:ph type="pic" sz="quarter" idx="13"/>
          </p:nvPr>
        </p:nvSpPr>
        <p:spPr/>
        <p:txBody>
          <a:bodyPr/>
          <a:lstStyle/>
          <a:p>
            <a:endParaRPr lang="en-GB"/>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025" y="1412777"/>
            <a:ext cx="2664296" cy="3643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C:\Users\cliffa\AppData\Local\Microsoft\Windows\Temporary Internet Files\Content.Outlook\EG0C0WQ6\DSC_1676 FELMERSHAM 10 OCT 2007 D MAXWE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5549" y="4293096"/>
            <a:ext cx="3263740" cy="22574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6156176" y="95557"/>
            <a:ext cx="2938527" cy="1249788"/>
          </a:xfrm>
          <a:prstGeom prst="rect">
            <a:avLst/>
          </a:prstGeom>
        </p:spPr>
      </p:pic>
    </p:spTree>
    <p:extLst>
      <p:ext uri="{BB962C8B-B14F-4D97-AF65-F5344CB8AC3E}">
        <p14:creationId xmlns:p14="http://schemas.microsoft.com/office/powerpoint/2010/main" val="5641507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728" indent="0">
              <a:buNone/>
            </a:pPr>
            <a:r>
              <a:rPr lang="en-GB" sz="1800" dirty="0"/>
              <a:t>Help isolated and vulnerable people access info and support; </a:t>
            </a:r>
          </a:p>
          <a:p>
            <a:pPr marL="109728" indent="0">
              <a:buNone/>
            </a:pPr>
            <a:r>
              <a:rPr lang="en-GB" sz="1800" dirty="0"/>
              <a:t>- one to one help and/or link to other services</a:t>
            </a:r>
          </a:p>
          <a:p>
            <a:pPr marL="109728" indent="0">
              <a:buNone/>
            </a:pPr>
            <a:r>
              <a:rPr lang="en-GB" sz="1800" dirty="0"/>
              <a:t>- catch people before they need social care</a:t>
            </a:r>
          </a:p>
          <a:p>
            <a:pPr marL="109728" indent="0">
              <a:buNone/>
            </a:pPr>
            <a:r>
              <a:rPr lang="en-GB" sz="1800" dirty="0"/>
              <a:t>- equip people to use their own assets and natural supports; income; family and friends; local community </a:t>
            </a:r>
          </a:p>
          <a:p>
            <a:pPr marL="109728" indent="0">
              <a:buNone/>
            </a:pPr>
            <a:r>
              <a:rPr lang="en-GB" sz="1800" dirty="0"/>
              <a:t>- boost community support; good neighbour groups and local volunteers </a:t>
            </a:r>
          </a:p>
          <a:p>
            <a:pPr marL="109728" indent="0">
              <a:buNone/>
            </a:pPr>
            <a:r>
              <a:rPr lang="en-GB" sz="1800" dirty="0"/>
              <a:t>- increase independence; choice; better quality of life</a:t>
            </a:r>
          </a:p>
          <a:p>
            <a:endParaRPr lang="en-GB" dirty="0"/>
          </a:p>
        </p:txBody>
      </p:sp>
      <p:sp>
        <p:nvSpPr>
          <p:cNvPr id="3" name="Title 2"/>
          <p:cNvSpPr>
            <a:spLocks noGrp="1"/>
          </p:cNvSpPr>
          <p:nvPr>
            <p:ph type="title"/>
          </p:nvPr>
        </p:nvSpPr>
        <p:spPr>
          <a:xfrm>
            <a:off x="251520" y="274638"/>
            <a:ext cx="7704856" cy="1143000"/>
          </a:xfrm>
        </p:spPr>
        <p:txBody>
          <a:bodyPr>
            <a:normAutofit/>
          </a:bodyPr>
          <a:lstStyle/>
          <a:p>
            <a:r>
              <a:rPr lang="en-GB" sz="4000" dirty="0"/>
              <a:t>Community Agents</a:t>
            </a:r>
          </a:p>
        </p:txBody>
      </p:sp>
      <p:sp>
        <p:nvSpPr>
          <p:cNvPr id="4" name="Picture Placeholder 3"/>
          <p:cNvSpPr>
            <a:spLocks noGrp="1"/>
          </p:cNvSpPr>
          <p:nvPr>
            <p:ph type="pic" sz="quarter" idx="13"/>
          </p:nvPr>
        </p:nvSpPr>
        <p:spPr/>
        <p:txBody>
          <a:bodyPr/>
          <a:lstStyle/>
          <a:p>
            <a:endParaRPr lang="en-GB"/>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7923" y="1484784"/>
            <a:ext cx="3205291"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a:stretch>
            <a:fillRect/>
          </a:stretch>
        </p:blipFill>
        <p:spPr>
          <a:xfrm>
            <a:off x="6156176" y="95557"/>
            <a:ext cx="2938527" cy="1249788"/>
          </a:xfrm>
          <a:prstGeom prst="rect">
            <a:avLst/>
          </a:prstGeom>
        </p:spPr>
      </p:pic>
    </p:spTree>
    <p:extLst>
      <p:ext uri="{BB962C8B-B14F-4D97-AF65-F5344CB8AC3E}">
        <p14:creationId xmlns:p14="http://schemas.microsoft.com/office/powerpoint/2010/main" val="3305133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Green Social Prescribing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484784"/>
            <a:ext cx="2241227" cy="314906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7704" y="3126463"/>
            <a:ext cx="2226390" cy="314906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0899" y="1502401"/>
            <a:ext cx="3386705" cy="3346999"/>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rcRect l="20076" t="30050" r="11413" b="3801"/>
          <a:stretch/>
        </p:blipFill>
        <p:spPr>
          <a:xfrm>
            <a:off x="4452353" y="3717032"/>
            <a:ext cx="3719312" cy="269329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6746" y="1484784"/>
            <a:ext cx="2488106" cy="3494601"/>
          </a:xfrm>
          <a:prstGeom prst="rect">
            <a:avLst/>
          </a:prstGeom>
        </p:spPr>
      </p:pic>
    </p:spTree>
    <p:extLst>
      <p:ext uri="{BB962C8B-B14F-4D97-AF65-F5344CB8AC3E}">
        <p14:creationId xmlns:p14="http://schemas.microsoft.com/office/powerpoint/2010/main" val="372282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483393" y="1504240"/>
            <a:ext cx="3481095" cy="4157008"/>
          </a:xfrm>
        </p:spPr>
        <p:txBody>
          <a:bodyPr>
            <a:normAutofit/>
          </a:bodyPr>
          <a:lstStyle/>
          <a:p>
            <a:pPr marL="82296" indent="0">
              <a:buNone/>
            </a:pPr>
            <a:r>
              <a:rPr lang="en-GB" sz="2000" dirty="0"/>
              <a:t>Over</a:t>
            </a:r>
            <a:r>
              <a:rPr lang="en-GB" sz="2000" b="1" dirty="0"/>
              <a:t> 11,500 person walks in 2023</a:t>
            </a:r>
          </a:p>
          <a:p>
            <a:pPr marL="82296" indent="0">
              <a:buNone/>
            </a:pPr>
            <a:r>
              <a:rPr lang="en-GB" sz="2000" dirty="0"/>
              <a:t>Up to </a:t>
            </a:r>
            <a:r>
              <a:rPr lang="en-GB" sz="2000" b="1" dirty="0"/>
              <a:t>93 walks a month </a:t>
            </a:r>
            <a:endParaRPr lang="en-GB" sz="2000" dirty="0"/>
          </a:p>
          <a:p>
            <a:pPr marL="82296" indent="0">
              <a:buNone/>
            </a:pPr>
            <a:endParaRPr lang="en-GB" sz="2000" dirty="0"/>
          </a:p>
          <a:p>
            <a:pPr marL="82296" indent="0">
              <a:buNone/>
            </a:pPr>
            <a:r>
              <a:rPr lang="en-GB" sz="2000" dirty="0"/>
              <a:t>Across </a:t>
            </a:r>
            <a:r>
              <a:rPr lang="en-GB" sz="2000" b="1" dirty="0"/>
              <a:t>32 locations </a:t>
            </a:r>
            <a:r>
              <a:rPr lang="en-GB" sz="2000" dirty="0"/>
              <a:t>in Central Bedfordshire and Bedford Borough.</a:t>
            </a:r>
          </a:p>
          <a:p>
            <a:endParaRPr lang="en-GB" sz="2000" dirty="0"/>
          </a:p>
          <a:p>
            <a:pPr marL="82296" indent="0">
              <a:buNone/>
            </a:pPr>
            <a:r>
              <a:rPr lang="en-GB" sz="2000" dirty="0"/>
              <a:t>The walks are </a:t>
            </a:r>
            <a:r>
              <a:rPr lang="en-GB" sz="2000" b="1" dirty="0"/>
              <a:t>free, aimed at people who are less active</a:t>
            </a:r>
            <a:r>
              <a:rPr lang="en-GB" sz="2000" dirty="0"/>
              <a:t>.</a:t>
            </a:r>
          </a:p>
          <a:p>
            <a:endParaRPr lang="en-GB" sz="1600" dirty="0"/>
          </a:p>
          <a:p>
            <a:endParaRPr lang="en-GB" sz="1600" dirty="0"/>
          </a:p>
        </p:txBody>
      </p:sp>
      <p:sp>
        <p:nvSpPr>
          <p:cNvPr id="3" name="Title 2"/>
          <p:cNvSpPr>
            <a:spLocks noGrp="1"/>
          </p:cNvSpPr>
          <p:nvPr>
            <p:ph type="title"/>
          </p:nvPr>
        </p:nvSpPr>
        <p:spPr>
          <a:xfrm>
            <a:off x="457200" y="274638"/>
            <a:ext cx="8229600" cy="1174668"/>
          </a:xfrm>
        </p:spPr>
        <p:txBody>
          <a:bodyPr/>
          <a:lstStyle/>
          <a:p>
            <a:r>
              <a:rPr lang="en-GB" dirty="0"/>
              <a:t>Wellbeing Walks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808" y="1395635"/>
            <a:ext cx="5176288" cy="4102207"/>
          </a:xfrm>
          <a:prstGeom prst="rect">
            <a:avLst/>
          </a:prstGeom>
        </p:spPr>
      </p:pic>
    </p:spTree>
    <p:extLst>
      <p:ext uri="{BB962C8B-B14F-4D97-AF65-F5344CB8AC3E}">
        <p14:creationId xmlns:p14="http://schemas.microsoft.com/office/powerpoint/2010/main" val="33796742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One Slide</a:t>
            </a:r>
          </a:p>
        </p:txBody>
      </p:sp>
      <p:sp>
        <p:nvSpPr>
          <p:cNvPr id="8" name="Content Placeholder 1"/>
          <p:cNvSpPr txBox="1">
            <a:spLocks/>
          </p:cNvSpPr>
          <p:nvPr/>
        </p:nvSpPr>
        <p:spPr>
          <a:xfrm>
            <a:off x="416338" y="3717032"/>
            <a:ext cx="8363272" cy="1152837"/>
          </a:xfrm>
          <a:prstGeom prst="rect">
            <a:avLst/>
          </a:prstGeom>
        </p:spPr>
        <p:txBody>
          <a:bodyPr vert="horz">
            <a:normAutofit/>
          </a:bodyPr>
          <a:lstStyle>
            <a:lvl1pPr marL="425196" indent="-342900" algn="l" rtl="0" eaLnBrk="1" latinLnBrk="0" hangingPunct="1">
              <a:spcBef>
                <a:spcPts val="300"/>
              </a:spcBef>
              <a:spcAft>
                <a:spcPts val="0"/>
              </a:spcAft>
              <a:buClr>
                <a:srgbClr val="581C56"/>
              </a:buClr>
              <a:buSzPct val="68000"/>
              <a:buFont typeface="Wingdings 2" panose="05020102010507070707" pitchFamily="18" charset="2"/>
              <a:buChar char="®"/>
              <a:defRPr kumimoji="0" sz="2025" kern="1200" baseline="0">
                <a:solidFill>
                  <a:schemeClr val="tx1"/>
                </a:solidFill>
                <a:latin typeface="Verdana" panose="020B0604030504040204" pitchFamily="34" charset="0"/>
                <a:ea typeface="+mn-ea"/>
                <a:cs typeface="+mn-cs"/>
              </a:defRPr>
            </a:lvl1pPr>
            <a:lvl2pPr marL="466344" indent="-171450" algn="l" rtl="0" eaLnBrk="1" latinLnBrk="0" hangingPunct="1">
              <a:spcBef>
                <a:spcPts val="243"/>
              </a:spcBef>
              <a:buClr>
                <a:srgbClr val="581C56"/>
              </a:buClr>
              <a:buFont typeface="Verdana"/>
              <a:buChar char="◦"/>
              <a:defRPr kumimoji="0" sz="1725" kern="1200" baseline="0">
                <a:solidFill>
                  <a:schemeClr val="tx1"/>
                </a:solidFill>
                <a:latin typeface="Verdana" panose="020B0604030504040204" pitchFamily="34" charset="0"/>
                <a:ea typeface="+mn-ea"/>
                <a:cs typeface="+mn-cs"/>
              </a:defRPr>
            </a:lvl2pPr>
            <a:lvl3pPr marL="644652" indent="-171450" algn="l" rtl="0" eaLnBrk="1" latinLnBrk="0" hangingPunct="1">
              <a:spcBef>
                <a:spcPts val="263"/>
              </a:spcBef>
              <a:buClr>
                <a:srgbClr val="581C56"/>
              </a:buClr>
              <a:buSzPct val="100000"/>
              <a:buFont typeface="Wingdings 2"/>
              <a:buChar char=""/>
              <a:defRPr kumimoji="0" sz="1575" kern="1200" baseline="0">
                <a:solidFill>
                  <a:schemeClr val="tx1"/>
                </a:solidFill>
                <a:latin typeface="Verdana" panose="020B0604030504040204" pitchFamily="34" charset="0"/>
                <a:ea typeface="+mn-ea"/>
                <a:cs typeface="+mn-cs"/>
              </a:defRPr>
            </a:lvl3pPr>
            <a:lvl4pPr marL="857250" indent="-171450" algn="l" rtl="0" eaLnBrk="1" latinLnBrk="0" hangingPunct="1">
              <a:spcBef>
                <a:spcPts val="263"/>
              </a:spcBef>
              <a:buClr>
                <a:srgbClr val="581C56"/>
              </a:buClr>
              <a:buFont typeface="Wingdings 2"/>
              <a:buChar char=""/>
              <a:defRPr kumimoji="0" sz="1425" kern="1200" baseline="0">
                <a:solidFill>
                  <a:schemeClr val="tx1"/>
                </a:solidFill>
                <a:latin typeface="Verdana" panose="020B0604030504040204" pitchFamily="34" charset="0"/>
                <a:ea typeface="+mn-ea"/>
                <a:cs typeface="+mn-cs"/>
              </a:defRPr>
            </a:lvl4pPr>
            <a:lvl5pPr marL="1028700" indent="-171450" algn="l" rtl="0" eaLnBrk="1" latinLnBrk="0" hangingPunct="1">
              <a:spcBef>
                <a:spcPts val="263"/>
              </a:spcBef>
              <a:buClr>
                <a:srgbClr val="581C56"/>
              </a:buClr>
              <a:buFont typeface="Wingdings 2"/>
              <a:buChar char=""/>
              <a:defRPr kumimoji="0" sz="1350" kern="1200" baseline="0">
                <a:solidFill>
                  <a:schemeClr val="tx1"/>
                </a:solidFill>
                <a:latin typeface="Verdana" panose="020B0604030504040204" pitchFamily="34" charset="0"/>
                <a:ea typeface="+mn-ea"/>
                <a:cs typeface="+mn-cs"/>
              </a:defRPr>
            </a:lvl5pPr>
            <a:lvl6pPr marL="1200150" indent="-171450" algn="l" rtl="0" eaLnBrk="1" latinLnBrk="0" hangingPunct="1">
              <a:spcBef>
                <a:spcPts val="263"/>
              </a:spcBef>
              <a:buClr>
                <a:schemeClr val="accent3"/>
              </a:buClr>
              <a:buFont typeface="Wingdings 2"/>
              <a:buChar char=""/>
              <a:defRPr kumimoji="0" sz="1350" kern="1200">
                <a:solidFill>
                  <a:schemeClr val="tx1"/>
                </a:solidFill>
                <a:latin typeface="+mn-lt"/>
                <a:ea typeface="+mn-ea"/>
                <a:cs typeface="+mn-cs"/>
              </a:defRPr>
            </a:lvl6pPr>
            <a:lvl7pPr marL="1371600" indent="-171450" algn="l" rtl="0" eaLnBrk="1" latinLnBrk="0" hangingPunct="1">
              <a:spcBef>
                <a:spcPts val="263"/>
              </a:spcBef>
              <a:buClr>
                <a:schemeClr val="accent3"/>
              </a:buClr>
              <a:buFont typeface="Wingdings 2"/>
              <a:buChar char=""/>
              <a:defRPr kumimoji="0" sz="1200" kern="1200">
                <a:solidFill>
                  <a:schemeClr val="tx1"/>
                </a:solidFill>
                <a:latin typeface="+mn-lt"/>
                <a:ea typeface="+mn-ea"/>
                <a:cs typeface="+mn-cs"/>
              </a:defRPr>
            </a:lvl7pPr>
            <a:lvl8pPr marL="1543050" indent="-171450" algn="l" rtl="0" eaLnBrk="1" latinLnBrk="0" hangingPunct="1">
              <a:spcBef>
                <a:spcPts val="263"/>
              </a:spcBef>
              <a:buClr>
                <a:schemeClr val="accent3"/>
              </a:buClr>
              <a:buFont typeface="Wingdings 2"/>
              <a:buChar char=""/>
              <a:defRPr kumimoji="0" sz="1200" kern="1200">
                <a:solidFill>
                  <a:schemeClr val="tx1"/>
                </a:solidFill>
                <a:latin typeface="+mn-lt"/>
                <a:ea typeface="+mn-ea"/>
                <a:cs typeface="+mn-cs"/>
              </a:defRPr>
            </a:lvl8pPr>
            <a:lvl9pPr marL="1714500" indent="-171450" algn="l" rtl="0" eaLnBrk="1" latinLnBrk="0" hangingPunct="1">
              <a:spcBef>
                <a:spcPts val="263"/>
              </a:spcBef>
              <a:buClr>
                <a:schemeClr val="accent3"/>
              </a:buClr>
              <a:buFont typeface="Wingdings 2"/>
              <a:buChar char=""/>
              <a:defRPr kumimoji="0" sz="1200" kern="1200" baseline="0">
                <a:solidFill>
                  <a:schemeClr val="tx1"/>
                </a:solidFill>
                <a:latin typeface="+mn-lt"/>
                <a:ea typeface="+mn-ea"/>
                <a:cs typeface="+mn-cs"/>
              </a:defRPr>
            </a:lvl9pPr>
            <a:extLst/>
          </a:lstStyle>
          <a:p>
            <a:pPr fontAlgn="auto"/>
            <a:endParaRPr lang="en-GB" sz="1700" dirty="0"/>
          </a:p>
          <a:p>
            <a:pPr fontAlgn="auto"/>
            <a:endParaRPr lang="en-GB" dirty="0"/>
          </a:p>
          <a:p>
            <a:pPr fontAlgn="auto"/>
            <a:endParaRPr lang="en-GB" dirty="0"/>
          </a:p>
          <a:p>
            <a:pPr fontAlgn="auto"/>
            <a:endParaRPr lang="en-GB" dirty="0"/>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26250" b="42025"/>
          <a:stretch/>
        </p:blipFill>
        <p:spPr>
          <a:xfrm>
            <a:off x="429052" y="307058"/>
            <a:ext cx="2594919" cy="823257"/>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7899" y="5239436"/>
            <a:ext cx="1858758" cy="653446"/>
          </a:xfrm>
          <a:prstGeom prst="rect">
            <a:avLst/>
          </a:prstGeom>
        </p:spPr>
      </p:pic>
      <p:sp>
        <p:nvSpPr>
          <p:cNvPr id="5" name="Content Placeholder 4"/>
          <p:cNvSpPr>
            <a:spLocks noGrp="1"/>
          </p:cNvSpPr>
          <p:nvPr>
            <p:ph idx="1"/>
          </p:nvPr>
        </p:nvSpPr>
        <p:spPr>
          <a:xfrm>
            <a:off x="560354" y="1423751"/>
            <a:ext cx="8075239" cy="3815686"/>
          </a:xfrm>
        </p:spPr>
        <p:txBody>
          <a:bodyPr>
            <a:normAutofit lnSpcReduction="10000"/>
          </a:bodyPr>
          <a:lstStyle/>
          <a:p>
            <a:pPr marL="82296" indent="0">
              <a:buNone/>
            </a:pPr>
            <a:r>
              <a:rPr lang="en-GB" b="1" dirty="0"/>
              <a:t>How “You Can Do IT!” Works</a:t>
            </a:r>
          </a:p>
          <a:p>
            <a:pPr marL="82296" indent="0">
              <a:buNone/>
            </a:pPr>
            <a:endParaRPr lang="en-GB" dirty="0"/>
          </a:p>
          <a:p>
            <a:r>
              <a:rPr lang="en-GB" sz="1700" dirty="0"/>
              <a:t>We work one-to-one, with a person-centred objectives list focused on Health &amp; Wellbeing, in a community group location meeting weekly. </a:t>
            </a:r>
          </a:p>
          <a:p>
            <a:endParaRPr lang="en-GB" sz="1700" dirty="0"/>
          </a:p>
          <a:p>
            <a:r>
              <a:rPr lang="en-GB" sz="1700" dirty="0"/>
              <a:t>We focus on the very basics. We don’t aim to provide work-based IT skills training. Our aim is to enable learners to use online services with confidence so that they can safely access websites, use email and communicate by voice and video calls. </a:t>
            </a:r>
          </a:p>
          <a:p>
            <a:endParaRPr lang="en-GB" sz="1700" dirty="0"/>
          </a:p>
          <a:p>
            <a:r>
              <a:rPr lang="en-GB" sz="1700" dirty="0"/>
              <a:t>We equip people with the skills and technology that they need to get online independently.  We can supply loan devices and connectivity (for a six month period).</a:t>
            </a:r>
          </a:p>
          <a:p>
            <a:pPr marL="82296" indent="0">
              <a:buNone/>
            </a:pPr>
            <a:endParaRPr lang="en-GB" sz="2400" dirty="0"/>
          </a:p>
          <a:p>
            <a:pPr marL="82296" indent="0">
              <a:buNone/>
            </a:pPr>
            <a:endParaRPr lang="en-GB" dirty="0"/>
          </a:p>
        </p:txBody>
      </p:sp>
    </p:spTree>
    <p:extLst>
      <p:ext uri="{BB962C8B-B14F-4D97-AF65-F5344CB8AC3E}">
        <p14:creationId xmlns:p14="http://schemas.microsoft.com/office/powerpoint/2010/main" val="1331950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1" y="1350312"/>
            <a:ext cx="4186808" cy="4656982"/>
          </a:xfrm>
        </p:spPr>
        <p:txBody>
          <a:bodyPr>
            <a:normAutofit/>
          </a:bodyPr>
          <a:lstStyle/>
          <a:p>
            <a:pPr marL="109728" indent="0">
              <a:buNone/>
            </a:pPr>
            <a:r>
              <a:rPr lang="en-GB" sz="1800" dirty="0"/>
              <a:t>We provide wheelchair accessible minibuses with drivers and passenger assistants for those unable to use public transport. Providing a safe, accessible service for those who are unable to use ordinary public transport due to their physical or mental health. Our team will follow a personalised care plan to meet the needs of all customers.</a:t>
            </a:r>
          </a:p>
          <a:p>
            <a:pPr marL="82296" indent="0">
              <a:buNone/>
            </a:pPr>
            <a:r>
              <a:rPr lang="en-US" sz="1800" dirty="0"/>
              <a:t>We provide door-to-door dial-a-ride services across the </a:t>
            </a:r>
            <a:r>
              <a:rPr lang="en-US" sz="1800" dirty="0" err="1"/>
              <a:t>Ivel</a:t>
            </a:r>
            <a:r>
              <a:rPr lang="en-US" sz="1800" dirty="0"/>
              <a:t> area and mid-beds.</a:t>
            </a:r>
          </a:p>
        </p:txBody>
      </p:sp>
      <p:sp>
        <p:nvSpPr>
          <p:cNvPr id="3" name="Title 2"/>
          <p:cNvSpPr>
            <a:spLocks noGrp="1"/>
          </p:cNvSpPr>
          <p:nvPr>
            <p:ph type="title"/>
          </p:nvPr>
        </p:nvSpPr>
        <p:spPr/>
        <p:txBody>
          <a:bodyPr>
            <a:normAutofit/>
          </a:bodyPr>
          <a:lstStyle/>
          <a:p>
            <a:r>
              <a:rPr lang="en-US" dirty="0"/>
              <a:t>Community Transport</a:t>
            </a:r>
            <a:endParaRPr lang="en-GB" dirty="0"/>
          </a:p>
        </p:txBody>
      </p:sp>
      <p:pic>
        <p:nvPicPr>
          <p:cNvPr id="1026" name="Picture 2" descr="C:\Users\cliffa\AppData\Local\Microsoft\Windows\Temporary Internet Files\Content.Outlook\EG0C0WQ6\D8 liveried in roa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8205" y="5359932"/>
            <a:ext cx="1611668" cy="8349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6084168" y="106562"/>
            <a:ext cx="2940827" cy="1243749"/>
          </a:xfrm>
          <a:prstGeom prst="rect">
            <a:avLst/>
          </a:prstGeom>
        </p:spPr>
      </p:pic>
      <p:sp>
        <p:nvSpPr>
          <p:cNvPr id="10" name="Content Placeholder 1"/>
          <p:cNvSpPr txBox="1">
            <a:spLocks/>
          </p:cNvSpPr>
          <p:nvPr/>
        </p:nvSpPr>
        <p:spPr>
          <a:xfrm>
            <a:off x="4572712" y="1350311"/>
            <a:ext cx="4186808" cy="4656982"/>
          </a:xfrm>
          <a:prstGeom prst="rect">
            <a:avLst/>
          </a:prstGeom>
        </p:spPr>
        <p:txBody>
          <a:bodyPr vert="horz">
            <a:normAutofit lnSpcReduction="10000"/>
          </a:bodyPr>
          <a:lstStyle>
            <a:lvl1pPr marL="425196" indent="-342900" algn="l" rtl="0" eaLnBrk="1" latinLnBrk="0" hangingPunct="1">
              <a:spcBef>
                <a:spcPts val="300"/>
              </a:spcBef>
              <a:spcAft>
                <a:spcPts val="0"/>
              </a:spcAft>
              <a:buClr>
                <a:srgbClr val="581C56"/>
              </a:buClr>
              <a:buSzPct val="68000"/>
              <a:buFont typeface="Wingdings 2" panose="05020102010507070707" pitchFamily="18" charset="2"/>
              <a:buChar char="®"/>
              <a:defRPr kumimoji="0" sz="2025" kern="1200" baseline="0">
                <a:solidFill>
                  <a:schemeClr val="tx1"/>
                </a:solidFill>
                <a:latin typeface="Verdana" panose="020B0604030504040204" pitchFamily="34" charset="0"/>
                <a:ea typeface="+mn-ea"/>
                <a:cs typeface="+mn-cs"/>
              </a:defRPr>
            </a:lvl1pPr>
            <a:lvl2pPr marL="466344" indent="-171450" algn="l" rtl="0" eaLnBrk="1" latinLnBrk="0" hangingPunct="1">
              <a:spcBef>
                <a:spcPts val="243"/>
              </a:spcBef>
              <a:buClr>
                <a:srgbClr val="581C56"/>
              </a:buClr>
              <a:buFont typeface="Verdana"/>
              <a:buChar char="◦"/>
              <a:defRPr kumimoji="0" sz="1725" kern="1200" baseline="0">
                <a:solidFill>
                  <a:schemeClr val="tx1"/>
                </a:solidFill>
                <a:latin typeface="Verdana" panose="020B0604030504040204" pitchFamily="34" charset="0"/>
                <a:ea typeface="+mn-ea"/>
                <a:cs typeface="+mn-cs"/>
              </a:defRPr>
            </a:lvl2pPr>
            <a:lvl3pPr marL="644652" indent="-171450" algn="l" rtl="0" eaLnBrk="1" latinLnBrk="0" hangingPunct="1">
              <a:spcBef>
                <a:spcPts val="263"/>
              </a:spcBef>
              <a:buClr>
                <a:srgbClr val="581C56"/>
              </a:buClr>
              <a:buSzPct val="100000"/>
              <a:buFont typeface="Wingdings 2"/>
              <a:buChar char=""/>
              <a:defRPr kumimoji="0" sz="1575" kern="1200" baseline="0">
                <a:solidFill>
                  <a:schemeClr val="tx1"/>
                </a:solidFill>
                <a:latin typeface="Verdana" panose="020B0604030504040204" pitchFamily="34" charset="0"/>
                <a:ea typeface="+mn-ea"/>
                <a:cs typeface="+mn-cs"/>
              </a:defRPr>
            </a:lvl3pPr>
            <a:lvl4pPr marL="857250" indent="-171450" algn="l" rtl="0" eaLnBrk="1" latinLnBrk="0" hangingPunct="1">
              <a:spcBef>
                <a:spcPts val="263"/>
              </a:spcBef>
              <a:buClr>
                <a:srgbClr val="581C56"/>
              </a:buClr>
              <a:buFont typeface="Wingdings 2"/>
              <a:buChar char=""/>
              <a:defRPr kumimoji="0" sz="1425" kern="1200" baseline="0">
                <a:solidFill>
                  <a:schemeClr val="tx1"/>
                </a:solidFill>
                <a:latin typeface="Verdana" panose="020B0604030504040204" pitchFamily="34" charset="0"/>
                <a:ea typeface="+mn-ea"/>
                <a:cs typeface="+mn-cs"/>
              </a:defRPr>
            </a:lvl4pPr>
            <a:lvl5pPr marL="1028700" indent="-171450" algn="l" rtl="0" eaLnBrk="1" latinLnBrk="0" hangingPunct="1">
              <a:spcBef>
                <a:spcPts val="263"/>
              </a:spcBef>
              <a:buClr>
                <a:srgbClr val="581C56"/>
              </a:buClr>
              <a:buFont typeface="Wingdings 2"/>
              <a:buChar char=""/>
              <a:defRPr kumimoji="0" sz="1350" kern="1200" baseline="0">
                <a:solidFill>
                  <a:schemeClr val="tx1"/>
                </a:solidFill>
                <a:latin typeface="Verdana" panose="020B0604030504040204" pitchFamily="34" charset="0"/>
                <a:ea typeface="+mn-ea"/>
                <a:cs typeface="+mn-cs"/>
              </a:defRPr>
            </a:lvl5pPr>
            <a:lvl6pPr marL="1200150" indent="-171450" algn="l" rtl="0" eaLnBrk="1" latinLnBrk="0" hangingPunct="1">
              <a:spcBef>
                <a:spcPts val="263"/>
              </a:spcBef>
              <a:buClr>
                <a:schemeClr val="accent3"/>
              </a:buClr>
              <a:buFont typeface="Wingdings 2"/>
              <a:buChar char=""/>
              <a:defRPr kumimoji="0" sz="1350" kern="1200">
                <a:solidFill>
                  <a:schemeClr val="tx1"/>
                </a:solidFill>
                <a:latin typeface="+mn-lt"/>
                <a:ea typeface="+mn-ea"/>
                <a:cs typeface="+mn-cs"/>
              </a:defRPr>
            </a:lvl6pPr>
            <a:lvl7pPr marL="1371600" indent="-171450" algn="l" rtl="0" eaLnBrk="1" latinLnBrk="0" hangingPunct="1">
              <a:spcBef>
                <a:spcPts val="263"/>
              </a:spcBef>
              <a:buClr>
                <a:schemeClr val="accent3"/>
              </a:buClr>
              <a:buFont typeface="Wingdings 2"/>
              <a:buChar char=""/>
              <a:defRPr kumimoji="0" sz="1200" kern="1200">
                <a:solidFill>
                  <a:schemeClr val="tx1"/>
                </a:solidFill>
                <a:latin typeface="+mn-lt"/>
                <a:ea typeface="+mn-ea"/>
                <a:cs typeface="+mn-cs"/>
              </a:defRPr>
            </a:lvl7pPr>
            <a:lvl8pPr marL="1543050" indent="-171450" algn="l" rtl="0" eaLnBrk="1" latinLnBrk="0" hangingPunct="1">
              <a:spcBef>
                <a:spcPts val="263"/>
              </a:spcBef>
              <a:buClr>
                <a:schemeClr val="accent3"/>
              </a:buClr>
              <a:buFont typeface="Wingdings 2"/>
              <a:buChar char=""/>
              <a:defRPr kumimoji="0" sz="1200" kern="1200">
                <a:solidFill>
                  <a:schemeClr val="tx1"/>
                </a:solidFill>
                <a:latin typeface="+mn-lt"/>
                <a:ea typeface="+mn-ea"/>
                <a:cs typeface="+mn-cs"/>
              </a:defRPr>
            </a:lvl8pPr>
            <a:lvl9pPr marL="1714500" indent="-171450" algn="l" rtl="0" eaLnBrk="1" latinLnBrk="0" hangingPunct="1">
              <a:spcBef>
                <a:spcPts val="263"/>
              </a:spcBef>
              <a:buClr>
                <a:schemeClr val="accent3"/>
              </a:buClr>
              <a:buFont typeface="Wingdings 2"/>
              <a:buChar char=""/>
              <a:defRPr kumimoji="0" sz="1200" kern="1200" baseline="0">
                <a:solidFill>
                  <a:schemeClr val="tx1"/>
                </a:solidFill>
                <a:latin typeface="+mn-lt"/>
                <a:ea typeface="+mn-ea"/>
                <a:cs typeface="+mn-cs"/>
              </a:defRPr>
            </a:lvl9pPr>
            <a:extLst/>
          </a:lstStyle>
          <a:p>
            <a:pPr marL="109728" indent="0" fontAlgn="auto">
              <a:buFont typeface="Wingdings 2" panose="05020102010507070707" pitchFamily="18" charset="2"/>
              <a:buNone/>
            </a:pPr>
            <a:r>
              <a:rPr lang="en-US" sz="1800" dirty="0"/>
              <a:t>We travel over 80,000 miles a year, regularly transporting passengers to rehabilitation </a:t>
            </a:r>
            <a:r>
              <a:rPr lang="en-US" sz="1800" dirty="0" err="1"/>
              <a:t>centres</a:t>
            </a:r>
            <a:r>
              <a:rPr lang="en-US" sz="1800" dirty="0"/>
              <a:t>, day care </a:t>
            </a:r>
            <a:r>
              <a:rPr lang="en-US" sz="1800" dirty="0" err="1"/>
              <a:t>centres</a:t>
            </a:r>
            <a:r>
              <a:rPr lang="en-US" sz="1800" dirty="0"/>
              <a:t>, medical appointments, shopping and other places that benefit people’s wellbeing.</a:t>
            </a:r>
          </a:p>
          <a:p>
            <a:pPr marL="109728" indent="0" fontAlgn="auto">
              <a:buFont typeface="Wingdings 2" panose="05020102010507070707" pitchFamily="18" charset="2"/>
              <a:buNone/>
            </a:pPr>
            <a:endParaRPr lang="en-US" sz="1800" dirty="0"/>
          </a:p>
          <a:p>
            <a:pPr marL="109728" indent="0" fontAlgn="auto">
              <a:buFont typeface="Wingdings 2" panose="05020102010507070707" pitchFamily="18" charset="2"/>
              <a:buNone/>
            </a:pPr>
            <a:r>
              <a:rPr lang="en-US" sz="1800" dirty="0"/>
              <a:t>We also undertake contract work which helps subside our </a:t>
            </a:r>
            <a:r>
              <a:rPr lang="en-US" sz="1800" dirty="0" err="1"/>
              <a:t>dial-a-ride</a:t>
            </a:r>
            <a:r>
              <a:rPr lang="en-US" sz="1800" dirty="0"/>
              <a:t> services</a:t>
            </a:r>
            <a:r>
              <a:rPr lang="en-US" sz="1800"/>
              <a:t>. Do </a:t>
            </a:r>
            <a:r>
              <a:rPr lang="en-US" sz="1800" dirty="0"/>
              <a:t>email us: </a:t>
            </a:r>
            <a:r>
              <a:rPr lang="en-US" sz="1600" dirty="0">
                <a:solidFill>
                  <a:schemeClr val="accent3"/>
                </a:solidFill>
              </a:rPr>
              <a:t>communitytransport@bedsrcc.org.uk</a:t>
            </a:r>
            <a:r>
              <a:rPr lang="en-US" sz="1800" dirty="0"/>
              <a:t> if you have any transport requirements that could be met by our seven wheelchair accessible minibuses, PA’s and drivers. </a:t>
            </a:r>
          </a:p>
        </p:txBody>
      </p:sp>
    </p:spTree>
    <p:extLst>
      <p:ext uri="{BB962C8B-B14F-4D97-AF65-F5344CB8AC3E}">
        <p14:creationId xmlns:p14="http://schemas.microsoft.com/office/powerpoint/2010/main" val="32831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268760"/>
            <a:ext cx="8507288" cy="4320480"/>
          </a:xfrm>
        </p:spPr>
      </p:pic>
      <p:sp>
        <p:nvSpPr>
          <p:cNvPr id="3" name="Title 2"/>
          <p:cNvSpPr>
            <a:spLocks noGrp="1"/>
          </p:cNvSpPr>
          <p:nvPr>
            <p:ph type="title"/>
          </p:nvPr>
        </p:nvSpPr>
        <p:spPr/>
        <p:txBody>
          <a:bodyPr/>
          <a:lstStyle/>
          <a:p>
            <a:r>
              <a:rPr lang="en-GB" dirty="0"/>
              <a:t>Beds RCC </a:t>
            </a:r>
          </a:p>
        </p:txBody>
      </p:sp>
      <p:sp>
        <p:nvSpPr>
          <p:cNvPr id="4" name="Picture Placeholder 3"/>
          <p:cNvSpPr>
            <a:spLocks noGrp="1"/>
          </p:cNvSpPr>
          <p:nvPr>
            <p:ph type="pic" sz="quarter" idx="13"/>
          </p:nvPr>
        </p:nvSpPr>
        <p:spPr/>
        <p:txBody>
          <a:bodyPr/>
          <a:lstStyle/>
          <a:p>
            <a:endParaRPr lang="en-GB"/>
          </a:p>
        </p:txBody>
      </p:sp>
    </p:spTree>
    <p:extLst>
      <p:ext uri="{BB962C8B-B14F-4D97-AF65-F5344CB8AC3E}">
        <p14:creationId xmlns:p14="http://schemas.microsoft.com/office/powerpoint/2010/main" val="1059205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4445" r="7082"/>
          <a:stretch/>
        </p:blipFill>
        <p:spPr>
          <a:xfrm>
            <a:off x="152400" y="990600"/>
            <a:ext cx="8496301" cy="4914900"/>
          </a:xfrm>
          <a:prstGeom prst="rect">
            <a:avLst/>
          </a:prstGeom>
        </p:spPr>
      </p:pic>
      <p:sp>
        <p:nvSpPr>
          <p:cNvPr id="2" name="TextBox 2"/>
          <p:cNvSpPr txBox="1"/>
          <p:nvPr/>
        </p:nvSpPr>
        <p:spPr>
          <a:xfrm>
            <a:off x="289186" y="1103335"/>
            <a:ext cx="8022764" cy="436017"/>
          </a:xfrm>
          <a:prstGeom prst="rect">
            <a:avLst/>
          </a:prstGeom>
        </p:spPr>
        <p:txBody>
          <a:bodyPr lIns="0" tIns="0" rIns="0" bIns="0" rtlCol="0" anchor="t">
            <a:spAutoFit/>
          </a:bodyPr>
          <a:lstStyle/>
          <a:p>
            <a:pPr>
              <a:lnSpc>
                <a:spcPts val="3380"/>
              </a:lnSpc>
            </a:pPr>
            <a:r>
              <a:rPr lang="en-US" sz="2599" b="1" dirty="0">
                <a:solidFill>
                  <a:srgbClr val="6E9C31"/>
                </a:solidFill>
                <a:latin typeface="Rockwell"/>
              </a:rPr>
              <a:t>Overview of Beds RCC</a:t>
            </a:r>
          </a:p>
        </p:txBody>
      </p:sp>
      <p:grpSp>
        <p:nvGrpSpPr>
          <p:cNvPr id="8" name="Group 8"/>
          <p:cNvGrpSpPr/>
          <p:nvPr/>
        </p:nvGrpSpPr>
        <p:grpSpPr>
          <a:xfrm>
            <a:off x="0" y="5310769"/>
            <a:ext cx="9144000" cy="689981"/>
            <a:chOff x="0" y="0"/>
            <a:chExt cx="24384000" cy="1839947"/>
          </a:xfrm>
        </p:grpSpPr>
        <p:grpSp>
          <p:nvGrpSpPr>
            <p:cNvPr id="9" name="Group 9"/>
            <p:cNvGrpSpPr/>
            <p:nvPr/>
          </p:nvGrpSpPr>
          <p:grpSpPr>
            <a:xfrm>
              <a:off x="0" y="0"/>
              <a:ext cx="24384000" cy="1839947"/>
              <a:chOff x="0" y="0"/>
              <a:chExt cx="3590558" cy="270933"/>
            </a:xfrm>
          </p:grpSpPr>
          <p:sp>
            <p:nvSpPr>
              <p:cNvPr id="10" name="Freeform 10"/>
              <p:cNvSpPr/>
              <p:nvPr/>
            </p:nvSpPr>
            <p:spPr>
              <a:xfrm>
                <a:off x="0" y="0"/>
                <a:ext cx="3590558" cy="270933"/>
              </a:xfrm>
              <a:custGeom>
                <a:avLst/>
                <a:gdLst/>
                <a:ahLst/>
                <a:cxnLst/>
                <a:rect l="l" t="t" r="r" b="b"/>
                <a:pathLst>
                  <a:path w="3590558" h="270933">
                    <a:moveTo>
                      <a:pt x="0" y="0"/>
                    </a:moveTo>
                    <a:lnTo>
                      <a:pt x="3590558" y="0"/>
                    </a:lnTo>
                    <a:lnTo>
                      <a:pt x="3590558" y="270933"/>
                    </a:lnTo>
                    <a:lnTo>
                      <a:pt x="0" y="270933"/>
                    </a:lnTo>
                    <a:close/>
                  </a:path>
                </a:pathLst>
              </a:custGeom>
              <a:solidFill>
                <a:srgbClr val="6E9C31"/>
              </a:solidFill>
            </p:spPr>
            <p:txBody>
              <a:bodyPr/>
              <a:lstStyle/>
              <a:p>
                <a:endParaRPr lang="en-GB"/>
              </a:p>
            </p:txBody>
          </p:sp>
          <p:sp>
            <p:nvSpPr>
              <p:cNvPr id="11" name="TextBox 11"/>
              <p:cNvSpPr txBox="1"/>
              <p:nvPr/>
            </p:nvSpPr>
            <p:spPr>
              <a:xfrm>
                <a:off x="0" y="-28575"/>
                <a:ext cx="3590558" cy="299508"/>
              </a:xfrm>
              <a:prstGeom prst="rect">
                <a:avLst/>
              </a:prstGeom>
            </p:spPr>
            <p:txBody>
              <a:bodyPr lIns="25400" tIns="25400" rIns="25400" bIns="25400" rtlCol="0" anchor="ctr"/>
              <a:lstStyle/>
              <a:p>
                <a:pPr algn="ctr">
                  <a:lnSpc>
                    <a:spcPts val="980"/>
                  </a:lnSpc>
                </a:pPr>
                <a:endParaRPr sz="900"/>
              </a:p>
            </p:txBody>
          </p:sp>
        </p:grpSp>
        <p:grpSp>
          <p:nvGrpSpPr>
            <p:cNvPr id="12" name="Group 12"/>
            <p:cNvGrpSpPr/>
            <p:nvPr/>
          </p:nvGrpSpPr>
          <p:grpSpPr>
            <a:xfrm>
              <a:off x="0" y="230304"/>
              <a:ext cx="24384000" cy="1609644"/>
              <a:chOff x="0" y="0"/>
              <a:chExt cx="3590558" cy="237021"/>
            </a:xfrm>
          </p:grpSpPr>
          <p:sp>
            <p:nvSpPr>
              <p:cNvPr id="13" name="Freeform 13"/>
              <p:cNvSpPr/>
              <p:nvPr/>
            </p:nvSpPr>
            <p:spPr>
              <a:xfrm>
                <a:off x="0" y="0"/>
                <a:ext cx="3590558" cy="237021"/>
              </a:xfrm>
              <a:custGeom>
                <a:avLst/>
                <a:gdLst/>
                <a:ahLst/>
                <a:cxnLst/>
                <a:rect l="l" t="t" r="r" b="b"/>
                <a:pathLst>
                  <a:path w="3590558" h="237021">
                    <a:moveTo>
                      <a:pt x="0" y="0"/>
                    </a:moveTo>
                    <a:lnTo>
                      <a:pt x="3590558" y="0"/>
                    </a:lnTo>
                    <a:lnTo>
                      <a:pt x="3590558" y="237021"/>
                    </a:lnTo>
                    <a:lnTo>
                      <a:pt x="0" y="237021"/>
                    </a:lnTo>
                    <a:close/>
                  </a:path>
                </a:pathLst>
              </a:custGeom>
              <a:solidFill>
                <a:srgbClr val="662863"/>
              </a:solidFill>
            </p:spPr>
            <p:txBody>
              <a:bodyPr/>
              <a:lstStyle/>
              <a:p>
                <a:endParaRPr lang="en-GB"/>
              </a:p>
            </p:txBody>
          </p:sp>
          <p:sp>
            <p:nvSpPr>
              <p:cNvPr id="14" name="TextBox 14"/>
              <p:cNvSpPr txBox="1"/>
              <p:nvPr/>
            </p:nvSpPr>
            <p:spPr>
              <a:xfrm>
                <a:off x="0" y="-28575"/>
                <a:ext cx="3590558" cy="265596"/>
              </a:xfrm>
              <a:prstGeom prst="rect">
                <a:avLst/>
              </a:prstGeom>
            </p:spPr>
            <p:txBody>
              <a:bodyPr lIns="25400" tIns="25400" rIns="25400" bIns="25400" rtlCol="0" anchor="ctr"/>
              <a:lstStyle/>
              <a:p>
                <a:pPr algn="ctr">
                  <a:lnSpc>
                    <a:spcPts val="980"/>
                  </a:lnSpc>
                </a:pPr>
                <a:endParaRPr sz="900"/>
              </a:p>
            </p:txBody>
          </p:sp>
        </p:grpSp>
        <p:sp>
          <p:nvSpPr>
            <p:cNvPr id="15" name="Freeform 15"/>
            <p:cNvSpPr/>
            <p:nvPr/>
          </p:nvSpPr>
          <p:spPr>
            <a:xfrm>
              <a:off x="21104180" y="493747"/>
              <a:ext cx="2975708" cy="1116942"/>
            </a:xfrm>
            <a:custGeom>
              <a:avLst/>
              <a:gdLst/>
              <a:ahLst/>
              <a:cxnLst/>
              <a:rect l="l" t="t" r="r" b="b"/>
              <a:pathLst>
                <a:path w="2975708" h="1116942">
                  <a:moveTo>
                    <a:pt x="0" y="0"/>
                  </a:moveTo>
                  <a:lnTo>
                    <a:pt x="2975708" y="0"/>
                  </a:lnTo>
                  <a:lnTo>
                    <a:pt x="2975708" y="1116942"/>
                  </a:lnTo>
                  <a:lnTo>
                    <a:pt x="0" y="1116942"/>
                  </a:lnTo>
                  <a:lnTo>
                    <a:pt x="0" y="0"/>
                  </a:lnTo>
                  <a:close/>
                </a:path>
              </a:pathLst>
            </a:custGeom>
            <a:blipFill>
              <a:blip r:embed="rId4">
                <a:extLst>
                  <a:ext uri="{96DAC541-7B7A-43D3-8B79-37D633B846F1}">
                    <asvg:svgBlip xmlns:asvg="http://schemas.microsoft.com/office/drawing/2016/SVG/main" r:embed="rId5"/>
                  </a:ext>
                </a:extLst>
              </a:blip>
              <a:stretch>
                <a:fillRect b="-11441"/>
              </a:stretch>
            </a:blipFill>
          </p:spPr>
          <p:txBody>
            <a:bodyPr/>
            <a:lstStyle/>
            <a:p>
              <a:endParaRPr lang="en-GB"/>
            </a:p>
          </p:txBody>
        </p:sp>
      </p:grpSp>
      <p:sp>
        <p:nvSpPr>
          <p:cNvPr id="17" name="TextBox 12"/>
          <p:cNvSpPr txBox="1"/>
          <p:nvPr/>
        </p:nvSpPr>
        <p:spPr>
          <a:xfrm>
            <a:off x="289185" y="1539352"/>
            <a:ext cx="2324100" cy="738664"/>
          </a:xfrm>
          <a:prstGeom prst="rect">
            <a:avLst/>
          </a:prstGeom>
        </p:spPr>
        <p:txBody>
          <a:bodyPr wrap="square" lIns="0" tIns="0" rIns="0" bIns="0" rtlCol="0" anchor="t">
            <a:spAutoFit/>
          </a:bodyPr>
          <a:lstStyle/>
          <a:p>
            <a:pPr>
              <a:spcBef>
                <a:spcPct val="0"/>
              </a:spcBef>
            </a:pPr>
            <a:r>
              <a:rPr lang="en-US" sz="1600" b="1" dirty="0">
                <a:solidFill>
                  <a:srgbClr val="662863"/>
                </a:solidFill>
                <a:latin typeface="Rockwell"/>
              </a:rPr>
              <a:t>Supporting and Engaging Communities</a:t>
            </a:r>
          </a:p>
        </p:txBody>
      </p:sp>
      <p:sp>
        <p:nvSpPr>
          <p:cNvPr id="18" name="TextBox 12"/>
          <p:cNvSpPr txBox="1"/>
          <p:nvPr/>
        </p:nvSpPr>
        <p:spPr>
          <a:xfrm>
            <a:off x="2446699" y="1502720"/>
            <a:ext cx="1236104" cy="492443"/>
          </a:xfrm>
          <a:prstGeom prst="rect">
            <a:avLst/>
          </a:prstGeom>
        </p:spPr>
        <p:txBody>
          <a:bodyPr wrap="square" lIns="0" tIns="0" rIns="0" bIns="0" rtlCol="0" anchor="t">
            <a:spAutoFit/>
          </a:bodyPr>
          <a:lstStyle/>
          <a:p>
            <a:pPr>
              <a:spcBef>
                <a:spcPct val="0"/>
              </a:spcBef>
            </a:pPr>
            <a:r>
              <a:rPr lang="en-US" sz="1600" b="1" dirty="0">
                <a:solidFill>
                  <a:srgbClr val="662863"/>
                </a:solidFill>
                <a:latin typeface="Rockwell"/>
              </a:rPr>
              <a:t>Health and Wellbeing</a:t>
            </a:r>
          </a:p>
        </p:txBody>
      </p:sp>
      <p:sp>
        <p:nvSpPr>
          <p:cNvPr id="19" name="TextBox 12"/>
          <p:cNvSpPr txBox="1"/>
          <p:nvPr/>
        </p:nvSpPr>
        <p:spPr>
          <a:xfrm>
            <a:off x="4226364" y="1493237"/>
            <a:ext cx="2400305" cy="492443"/>
          </a:xfrm>
          <a:prstGeom prst="rect">
            <a:avLst/>
          </a:prstGeom>
        </p:spPr>
        <p:txBody>
          <a:bodyPr wrap="square" lIns="0" tIns="0" rIns="0" bIns="0" rtlCol="0" anchor="t">
            <a:spAutoFit/>
          </a:bodyPr>
          <a:lstStyle/>
          <a:p>
            <a:pPr>
              <a:spcBef>
                <a:spcPct val="0"/>
              </a:spcBef>
            </a:pPr>
            <a:r>
              <a:rPr lang="en-US" sz="1600" b="1" dirty="0">
                <a:solidFill>
                  <a:srgbClr val="662863"/>
                </a:solidFill>
                <a:latin typeface="Rockwell"/>
              </a:rPr>
              <a:t>Green Infrastructure and Sustainability</a:t>
            </a:r>
          </a:p>
        </p:txBody>
      </p:sp>
      <p:sp>
        <p:nvSpPr>
          <p:cNvPr id="20" name="TextBox 12"/>
          <p:cNvSpPr txBox="1"/>
          <p:nvPr/>
        </p:nvSpPr>
        <p:spPr>
          <a:xfrm>
            <a:off x="7052369" y="1490669"/>
            <a:ext cx="2286000" cy="492443"/>
          </a:xfrm>
          <a:prstGeom prst="rect">
            <a:avLst/>
          </a:prstGeom>
        </p:spPr>
        <p:txBody>
          <a:bodyPr wrap="square" lIns="0" tIns="0" rIns="0" bIns="0" rtlCol="0" anchor="t">
            <a:spAutoFit/>
          </a:bodyPr>
          <a:lstStyle/>
          <a:p>
            <a:pPr>
              <a:spcBef>
                <a:spcPct val="0"/>
              </a:spcBef>
            </a:pPr>
            <a:r>
              <a:rPr lang="en-US" sz="1600" b="1" dirty="0">
                <a:solidFill>
                  <a:srgbClr val="662863"/>
                </a:solidFill>
                <a:latin typeface="Rockwell"/>
              </a:rPr>
              <a:t>Community </a:t>
            </a:r>
          </a:p>
          <a:p>
            <a:pPr>
              <a:spcBef>
                <a:spcPct val="0"/>
              </a:spcBef>
            </a:pPr>
            <a:r>
              <a:rPr lang="en-US" sz="1600" b="1" dirty="0">
                <a:solidFill>
                  <a:srgbClr val="662863"/>
                </a:solidFill>
                <a:latin typeface="Rockwell"/>
              </a:rPr>
              <a:t>Transport</a:t>
            </a:r>
          </a:p>
        </p:txBody>
      </p:sp>
      <p:sp>
        <p:nvSpPr>
          <p:cNvPr id="21" name="TextBox 12"/>
          <p:cNvSpPr txBox="1"/>
          <p:nvPr/>
        </p:nvSpPr>
        <p:spPr>
          <a:xfrm>
            <a:off x="289186" y="3622358"/>
            <a:ext cx="1697417" cy="492443"/>
          </a:xfrm>
          <a:prstGeom prst="rect">
            <a:avLst/>
          </a:prstGeom>
        </p:spPr>
        <p:txBody>
          <a:bodyPr wrap="square" lIns="0" tIns="0" rIns="0" bIns="0" rtlCol="0" anchor="t">
            <a:spAutoFit/>
          </a:bodyPr>
          <a:lstStyle/>
          <a:p>
            <a:pPr>
              <a:spcBef>
                <a:spcPct val="0"/>
              </a:spcBef>
            </a:pPr>
            <a:r>
              <a:rPr lang="en-US" sz="1600" b="1" dirty="0">
                <a:solidFill>
                  <a:srgbClr val="662863"/>
                </a:solidFill>
                <a:latin typeface="Rockwell"/>
              </a:rPr>
              <a:t>Digital Connection</a:t>
            </a:r>
          </a:p>
        </p:txBody>
      </p:sp>
      <p:sp>
        <p:nvSpPr>
          <p:cNvPr id="22" name="TextBox 12"/>
          <p:cNvSpPr txBox="1"/>
          <p:nvPr/>
        </p:nvSpPr>
        <p:spPr>
          <a:xfrm>
            <a:off x="2444587" y="3610555"/>
            <a:ext cx="2136077" cy="492443"/>
          </a:xfrm>
          <a:prstGeom prst="rect">
            <a:avLst/>
          </a:prstGeom>
        </p:spPr>
        <p:txBody>
          <a:bodyPr wrap="square" lIns="0" tIns="0" rIns="0" bIns="0" rtlCol="0" anchor="t">
            <a:spAutoFit/>
          </a:bodyPr>
          <a:lstStyle/>
          <a:p>
            <a:pPr>
              <a:spcBef>
                <a:spcPct val="0"/>
              </a:spcBef>
            </a:pPr>
            <a:r>
              <a:rPr lang="en-US" sz="1600" b="1" dirty="0">
                <a:solidFill>
                  <a:srgbClr val="662863"/>
                </a:solidFill>
                <a:latin typeface="Rockwell"/>
              </a:rPr>
              <a:t>Supporting Culture and Heritage</a:t>
            </a:r>
          </a:p>
        </p:txBody>
      </p:sp>
      <p:sp>
        <p:nvSpPr>
          <p:cNvPr id="23" name="TextBox 12"/>
          <p:cNvSpPr txBox="1"/>
          <p:nvPr/>
        </p:nvSpPr>
        <p:spPr>
          <a:xfrm>
            <a:off x="5037864" y="3619899"/>
            <a:ext cx="2286000" cy="492443"/>
          </a:xfrm>
          <a:prstGeom prst="rect">
            <a:avLst/>
          </a:prstGeom>
        </p:spPr>
        <p:txBody>
          <a:bodyPr wrap="square" lIns="0" tIns="0" rIns="0" bIns="0" rtlCol="0" anchor="t">
            <a:spAutoFit/>
          </a:bodyPr>
          <a:lstStyle/>
          <a:p>
            <a:pPr>
              <a:spcBef>
                <a:spcPct val="0"/>
              </a:spcBef>
            </a:pPr>
            <a:r>
              <a:rPr lang="en-US" sz="1600" b="1" dirty="0">
                <a:solidFill>
                  <a:srgbClr val="662863"/>
                </a:solidFill>
                <a:latin typeface="Rockwell"/>
              </a:rPr>
              <a:t>Community</a:t>
            </a:r>
          </a:p>
          <a:p>
            <a:pPr>
              <a:spcBef>
                <a:spcPct val="0"/>
              </a:spcBef>
            </a:pPr>
            <a:r>
              <a:rPr lang="en-US" sz="1600" b="1" dirty="0">
                <a:solidFill>
                  <a:srgbClr val="662863"/>
                </a:solidFill>
                <a:latin typeface="Rockwell"/>
              </a:rPr>
              <a:t>Business</a:t>
            </a:r>
          </a:p>
        </p:txBody>
      </p:sp>
      <p:sp>
        <p:nvSpPr>
          <p:cNvPr id="24" name="TextBox 12"/>
          <p:cNvSpPr txBox="1"/>
          <p:nvPr/>
        </p:nvSpPr>
        <p:spPr>
          <a:xfrm>
            <a:off x="6972300" y="3631593"/>
            <a:ext cx="1714500" cy="492443"/>
          </a:xfrm>
          <a:prstGeom prst="rect">
            <a:avLst/>
          </a:prstGeom>
        </p:spPr>
        <p:txBody>
          <a:bodyPr wrap="square" lIns="0" tIns="0" rIns="0" bIns="0" rtlCol="0" anchor="t">
            <a:spAutoFit/>
          </a:bodyPr>
          <a:lstStyle/>
          <a:p>
            <a:pPr>
              <a:spcBef>
                <a:spcPct val="0"/>
              </a:spcBef>
            </a:pPr>
            <a:r>
              <a:rPr lang="en-US" sz="1600" b="1" dirty="0">
                <a:solidFill>
                  <a:srgbClr val="662863"/>
                </a:solidFill>
                <a:latin typeface="Rockwell"/>
              </a:rPr>
              <a:t>Our People and Partners</a:t>
            </a:r>
          </a:p>
        </p:txBody>
      </p:sp>
      <p:pic>
        <p:nvPicPr>
          <p:cNvPr id="38" name="Picture 37"/>
          <p:cNvPicPr>
            <a:picLocks noChangeAspect="1"/>
          </p:cNvPicPr>
          <p:nvPr/>
        </p:nvPicPr>
        <p:blipFill rotWithShape="1">
          <a:blip r:embed="rId3">
            <a:extLst>
              <a:ext uri="{28A0092B-C50C-407E-A947-70E740481C1C}">
                <a14:useLocalDpi xmlns:a14="http://schemas.microsoft.com/office/drawing/2010/main" val="0"/>
              </a:ext>
            </a:extLst>
          </a:blip>
          <a:srcRect l="552" t="50682" r="96223" b="44002"/>
          <a:stretch/>
        </p:blipFill>
        <p:spPr>
          <a:xfrm rot="19929670">
            <a:off x="8673268" y="2609779"/>
            <a:ext cx="329331" cy="305579"/>
          </a:xfrm>
          <a:prstGeom prst="rect">
            <a:avLst/>
          </a:prstGeom>
        </p:spPr>
      </p:pic>
      <p:sp>
        <p:nvSpPr>
          <p:cNvPr id="25" name="Freeform 27"/>
          <p:cNvSpPr/>
          <p:nvPr/>
        </p:nvSpPr>
        <p:spPr>
          <a:xfrm>
            <a:off x="249979" y="2328576"/>
            <a:ext cx="1461352" cy="1127068"/>
          </a:xfrm>
          <a:custGeom>
            <a:avLst/>
            <a:gdLst/>
            <a:ahLst/>
            <a:cxnLst/>
            <a:rect l="l" t="t" r="r" b="b"/>
            <a:pathLst>
              <a:path w="2922703" h="2254135">
                <a:moveTo>
                  <a:pt x="2922702" y="0"/>
                </a:moveTo>
                <a:lnTo>
                  <a:pt x="0" y="0"/>
                </a:lnTo>
                <a:lnTo>
                  <a:pt x="0" y="2254135"/>
                </a:lnTo>
                <a:lnTo>
                  <a:pt x="2922702" y="2254135"/>
                </a:lnTo>
                <a:lnTo>
                  <a:pt x="2922702" y="0"/>
                </a:lnTo>
                <a:close/>
              </a:path>
            </a:pathLst>
          </a:custGeom>
          <a:blipFill>
            <a:blip r:embed="rId6"/>
            <a:stretch>
              <a:fillRect/>
            </a:stretch>
          </a:blipFill>
        </p:spPr>
        <p:txBody>
          <a:bodyPr/>
          <a:lstStyle/>
          <a:p>
            <a:endParaRPr lang="en-GB"/>
          </a:p>
        </p:txBody>
      </p:sp>
      <p:sp>
        <p:nvSpPr>
          <p:cNvPr id="26" name="Freeform 23"/>
          <p:cNvSpPr/>
          <p:nvPr/>
        </p:nvSpPr>
        <p:spPr>
          <a:xfrm>
            <a:off x="2402342" y="2188840"/>
            <a:ext cx="1708750" cy="1120401"/>
          </a:xfrm>
          <a:custGeom>
            <a:avLst/>
            <a:gdLst/>
            <a:ahLst/>
            <a:cxnLst/>
            <a:rect l="l" t="t" r="r" b="b"/>
            <a:pathLst>
              <a:path w="2716974" h="1847542">
                <a:moveTo>
                  <a:pt x="0" y="0"/>
                </a:moveTo>
                <a:lnTo>
                  <a:pt x="2716974" y="0"/>
                </a:lnTo>
                <a:lnTo>
                  <a:pt x="2716974" y="1847542"/>
                </a:lnTo>
                <a:lnTo>
                  <a:pt x="0" y="1847542"/>
                </a:lnTo>
                <a:lnTo>
                  <a:pt x="0" y="0"/>
                </a:lnTo>
                <a:close/>
              </a:path>
            </a:pathLst>
          </a:custGeom>
          <a:blipFill>
            <a:blip r:embed="rId7"/>
            <a:stretch>
              <a:fillRect/>
            </a:stretch>
          </a:blipFill>
        </p:spPr>
        <p:txBody>
          <a:bodyPr/>
          <a:lstStyle/>
          <a:p>
            <a:endParaRPr lang="en-GB"/>
          </a:p>
        </p:txBody>
      </p:sp>
      <p:sp>
        <p:nvSpPr>
          <p:cNvPr id="27" name="Freeform 18"/>
          <p:cNvSpPr/>
          <p:nvPr/>
        </p:nvSpPr>
        <p:spPr>
          <a:xfrm>
            <a:off x="4670595" y="2210079"/>
            <a:ext cx="1511842" cy="1104979"/>
          </a:xfrm>
          <a:custGeom>
            <a:avLst/>
            <a:gdLst/>
            <a:ahLst/>
            <a:cxnLst/>
            <a:rect l="l" t="t" r="r" b="b"/>
            <a:pathLst>
              <a:path w="3377828" h="2347591">
                <a:moveTo>
                  <a:pt x="0" y="0"/>
                </a:moveTo>
                <a:lnTo>
                  <a:pt x="3377828" y="0"/>
                </a:lnTo>
                <a:lnTo>
                  <a:pt x="3377828" y="2347591"/>
                </a:lnTo>
                <a:lnTo>
                  <a:pt x="0" y="2347591"/>
                </a:lnTo>
                <a:lnTo>
                  <a:pt x="0" y="0"/>
                </a:lnTo>
                <a:close/>
              </a:path>
            </a:pathLst>
          </a:custGeom>
          <a:blipFill>
            <a:blip r:embed="rId8"/>
            <a:stretch>
              <a:fillRect/>
            </a:stretch>
          </a:blipFill>
        </p:spPr>
        <p:txBody>
          <a:bodyPr/>
          <a:lstStyle/>
          <a:p>
            <a:endParaRPr lang="en-GB"/>
          </a:p>
        </p:txBody>
      </p:sp>
      <p:sp>
        <p:nvSpPr>
          <p:cNvPr id="29" name="Freeform 23"/>
          <p:cNvSpPr/>
          <p:nvPr/>
        </p:nvSpPr>
        <p:spPr>
          <a:xfrm>
            <a:off x="7053332" y="2129345"/>
            <a:ext cx="1688404" cy="1185713"/>
          </a:xfrm>
          <a:custGeom>
            <a:avLst/>
            <a:gdLst/>
            <a:ahLst/>
            <a:cxnLst/>
            <a:rect l="l" t="t" r="r" b="b"/>
            <a:pathLst>
              <a:path w="2596862" h="1756128">
                <a:moveTo>
                  <a:pt x="0" y="0"/>
                </a:moveTo>
                <a:lnTo>
                  <a:pt x="2596862" y="0"/>
                </a:lnTo>
                <a:lnTo>
                  <a:pt x="2596862" y="1756128"/>
                </a:lnTo>
                <a:lnTo>
                  <a:pt x="0" y="1756128"/>
                </a:lnTo>
                <a:lnTo>
                  <a:pt x="0" y="0"/>
                </a:lnTo>
                <a:close/>
              </a:path>
            </a:pathLst>
          </a:custGeom>
          <a:blipFill>
            <a:blip r:embed="rId9"/>
            <a:stretch>
              <a:fillRect/>
            </a:stretch>
          </a:blipFill>
        </p:spPr>
        <p:txBody>
          <a:bodyPr/>
          <a:lstStyle/>
          <a:p>
            <a:endParaRPr lang="en-GB"/>
          </a:p>
        </p:txBody>
      </p:sp>
      <p:sp>
        <p:nvSpPr>
          <p:cNvPr id="30" name="Freeform 22"/>
          <p:cNvSpPr/>
          <p:nvPr/>
        </p:nvSpPr>
        <p:spPr>
          <a:xfrm>
            <a:off x="519407" y="4168220"/>
            <a:ext cx="1561640" cy="1153982"/>
          </a:xfrm>
          <a:custGeom>
            <a:avLst/>
            <a:gdLst/>
            <a:ahLst/>
            <a:cxnLst/>
            <a:rect l="l" t="t" r="r" b="b"/>
            <a:pathLst>
              <a:path w="3302441" h="2505824">
                <a:moveTo>
                  <a:pt x="0" y="0"/>
                </a:moveTo>
                <a:lnTo>
                  <a:pt x="3302441" y="0"/>
                </a:lnTo>
                <a:lnTo>
                  <a:pt x="3302441" y="2505824"/>
                </a:lnTo>
                <a:lnTo>
                  <a:pt x="0" y="2505824"/>
                </a:lnTo>
                <a:lnTo>
                  <a:pt x="0" y="0"/>
                </a:lnTo>
                <a:close/>
              </a:path>
            </a:pathLst>
          </a:custGeom>
          <a:blipFill>
            <a:blip r:embed="rId10"/>
            <a:stretch>
              <a:fillRect b="-1149"/>
            </a:stretch>
          </a:blipFill>
        </p:spPr>
        <p:txBody>
          <a:bodyPr/>
          <a:lstStyle/>
          <a:p>
            <a:endParaRPr lang="en-GB"/>
          </a:p>
        </p:txBody>
      </p:sp>
      <p:sp>
        <p:nvSpPr>
          <p:cNvPr id="31" name="Freeform 24"/>
          <p:cNvSpPr/>
          <p:nvPr/>
        </p:nvSpPr>
        <p:spPr>
          <a:xfrm>
            <a:off x="2707401" y="4205923"/>
            <a:ext cx="1345115" cy="1117801"/>
          </a:xfrm>
          <a:custGeom>
            <a:avLst/>
            <a:gdLst/>
            <a:ahLst/>
            <a:cxnLst/>
            <a:rect l="l" t="t" r="r" b="b"/>
            <a:pathLst>
              <a:path w="3119978" h="2564055">
                <a:moveTo>
                  <a:pt x="0" y="0"/>
                </a:moveTo>
                <a:lnTo>
                  <a:pt x="3119978" y="0"/>
                </a:lnTo>
                <a:lnTo>
                  <a:pt x="3119978" y="2564055"/>
                </a:lnTo>
                <a:lnTo>
                  <a:pt x="0" y="2564055"/>
                </a:lnTo>
                <a:lnTo>
                  <a:pt x="0" y="0"/>
                </a:lnTo>
                <a:close/>
              </a:path>
            </a:pathLst>
          </a:custGeom>
          <a:blipFill>
            <a:blip r:embed="rId11"/>
            <a:stretch>
              <a:fillRect/>
            </a:stretch>
          </a:blipFill>
        </p:spPr>
        <p:txBody>
          <a:bodyPr/>
          <a:lstStyle/>
          <a:p>
            <a:endParaRPr lang="en-GB"/>
          </a:p>
        </p:txBody>
      </p:sp>
      <p:sp>
        <p:nvSpPr>
          <p:cNvPr id="32" name="Freeform 24"/>
          <p:cNvSpPr/>
          <p:nvPr/>
        </p:nvSpPr>
        <p:spPr>
          <a:xfrm>
            <a:off x="5105401" y="4281204"/>
            <a:ext cx="1651949" cy="1036684"/>
          </a:xfrm>
          <a:custGeom>
            <a:avLst/>
            <a:gdLst/>
            <a:ahLst/>
            <a:cxnLst/>
            <a:rect l="l" t="t" r="r" b="b"/>
            <a:pathLst>
              <a:path w="2793594" h="1784408">
                <a:moveTo>
                  <a:pt x="0" y="0"/>
                </a:moveTo>
                <a:lnTo>
                  <a:pt x="2793594" y="0"/>
                </a:lnTo>
                <a:lnTo>
                  <a:pt x="2793594" y="1784408"/>
                </a:lnTo>
                <a:lnTo>
                  <a:pt x="0" y="1784408"/>
                </a:lnTo>
                <a:lnTo>
                  <a:pt x="0" y="0"/>
                </a:lnTo>
                <a:close/>
              </a:path>
            </a:pathLst>
          </a:custGeom>
          <a:blipFill>
            <a:blip r:embed="rId12"/>
            <a:stretch>
              <a:fillRect/>
            </a:stretch>
          </a:blipFill>
        </p:spPr>
        <p:txBody>
          <a:bodyPr/>
          <a:lstStyle/>
          <a:p>
            <a:endParaRPr lang="en-GB"/>
          </a:p>
        </p:txBody>
      </p:sp>
      <p:sp>
        <p:nvSpPr>
          <p:cNvPr id="33" name="Freeform 29"/>
          <p:cNvSpPr/>
          <p:nvPr/>
        </p:nvSpPr>
        <p:spPr>
          <a:xfrm>
            <a:off x="7134362" y="4361091"/>
            <a:ext cx="1755329" cy="949678"/>
          </a:xfrm>
          <a:custGeom>
            <a:avLst/>
            <a:gdLst/>
            <a:ahLst/>
            <a:cxnLst/>
            <a:rect l="l" t="t" r="r" b="b"/>
            <a:pathLst>
              <a:path w="3814201" h="1945243">
                <a:moveTo>
                  <a:pt x="0" y="0"/>
                </a:moveTo>
                <a:lnTo>
                  <a:pt x="3814202" y="0"/>
                </a:lnTo>
                <a:lnTo>
                  <a:pt x="3814202" y="1945243"/>
                </a:lnTo>
                <a:lnTo>
                  <a:pt x="0" y="1945243"/>
                </a:lnTo>
                <a:lnTo>
                  <a:pt x="0" y="0"/>
                </a:lnTo>
                <a:close/>
              </a:path>
            </a:pathLst>
          </a:custGeom>
          <a:blipFill>
            <a:blip r:embed="rId13"/>
            <a:stretch>
              <a:fillRect/>
            </a:stretch>
          </a:blipFill>
        </p:spPr>
        <p:txBody>
          <a:bodyPr/>
          <a:lstStyle/>
          <a:p>
            <a:endParaRPr lang="en-GB"/>
          </a:p>
        </p:txBody>
      </p:sp>
      <p:pic>
        <p:nvPicPr>
          <p:cNvPr id="28" name="Picture 27"/>
          <p:cNvPicPr>
            <a:picLocks noChangeAspect="1"/>
          </p:cNvPicPr>
          <p:nvPr/>
        </p:nvPicPr>
        <p:blipFill rotWithShape="1">
          <a:blip r:embed="rId3">
            <a:extLst>
              <a:ext uri="{28A0092B-C50C-407E-A947-70E740481C1C}">
                <a14:useLocalDpi xmlns:a14="http://schemas.microsoft.com/office/drawing/2010/main" val="0"/>
              </a:ext>
            </a:extLst>
          </a:blip>
          <a:srcRect t="50813" r="96156" b="44002"/>
          <a:stretch/>
        </p:blipFill>
        <p:spPr>
          <a:xfrm rot="1457452">
            <a:off x="-130270" y="3283364"/>
            <a:ext cx="351488" cy="266701"/>
          </a:xfrm>
          <a:prstGeom prst="rect">
            <a:avLst/>
          </a:prstGeom>
        </p:spPr>
      </p:pic>
      <p:pic>
        <p:nvPicPr>
          <p:cNvPr id="34" name="Picture 33"/>
          <p:cNvPicPr>
            <a:picLocks noChangeAspect="1"/>
          </p:cNvPicPr>
          <p:nvPr/>
        </p:nvPicPr>
        <p:blipFill rotWithShape="1">
          <a:blip r:embed="rId3">
            <a:extLst>
              <a:ext uri="{28A0092B-C50C-407E-A947-70E740481C1C}">
                <a14:useLocalDpi xmlns:a14="http://schemas.microsoft.com/office/drawing/2010/main" val="0"/>
              </a:ext>
            </a:extLst>
          </a:blip>
          <a:srcRect t="50813" r="96386" b="45669"/>
          <a:stretch/>
        </p:blipFill>
        <p:spPr>
          <a:xfrm rot="1469724">
            <a:off x="-146851" y="5060154"/>
            <a:ext cx="330431" cy="180981"/>
          </a:xfrm>
          <a:prstGeom prst="rect">
            <a:avLst/>
          </a:prstGeom>
        </p:spPr>
      </p:pic>
      <p:pic>
        <p:nvPicPr>
          <p:cNvPr id="36" name="Picture 35"/>
          <p:cNvPicPr>
            <a:picLocks noChangeAspect="1"/>
          </p:cNvPicPr>
          <p:nvPr/>
        </p:nvPicPr>
        <p:blipFill rotWithShape="1">
          <a:blip r:embed="rId3">
            <a:extLst>
              <a:ext uri="{28A0092B-C50C-407E-A947-70E740481C1C}">
                <a14:useLocalDpi xmlns:a14="http://schemas.microsoft.com/office/drawing/2010/main" val="0"/>
              </a:ext>
            </a:extLst>
          </a:blip>
          <a:srcRect l="552" t="50682" r="96223" b="44002"/>
          <a:stretch/>
        </p:blipFill>
        <p:spPr>
          <a:xfrm rot="1457452">
            <a:off x="8649560" y="3551572"/>
            <a:ext cx="329331" cy="305579"/>
          </a:xfrm>
          <a:prstGeom prst="rect">
            <a:avLst/>
          </a:prstGeom>
        </p:spPr>
      </p:pic>
      <p:pic>
        <p:nvPicPr>
          <p:cNvPr id="37" name="Picture 36"/>
          <p:cNvPicPr>
            <a:picLocks noChangeAspect="1"/>
          </p:cNvPicPr>
          <p:nvPr/>
        </p:nvPicPr>
        <p:blipFill rotWithShape="1">
          <a:blip r:embed="rId3">
            <a:extLst>
              <a:ext uri="{28A0092B-C50C-407E-A947-70E740481C1C}">
                <a14:useLocalDpi xmlns:a14="http://schemas.microsoft.com/office/drawing/2010/main" val="0"/>
              </a:ext>
            </a:extLst>
          </a:blip>
          <a:srcRect l="552" t="50682" r="96223" b="44002"/>
          <a:stretch/>
        </p:blipFill>
        <p:spPr>
          <a:xfrm rot="1457452">
            <a:off x="8937965" y="3701364"/>
            <a:ext cx="329331" cy="305579"/>
          </a:xfrm>
          <a:prstGeom prst="rect">
            <a:avLst/>
          </a:prstGeom>
        </p:spPr>
      </p:pic>
      <p:pic>
        <p:nvPicPr>
          <p:cNvPr id="39" name="Picture 38"/>
          <p:cNvPicPr>
            <a:picLocks noChangeAspect="1"/>
          </p:cNvPicPr>
          <p:nvPr/>
        </p:nvPicPr>
        <p:blipFill rotWithShape="1">
          <a:blip r:embed="rId3">
            <a:extLst>
              <a:ext uri="{28A0092B-C50C-407E-A947-70E740481C1C}">
                <a14:useLocalDpi xmlns:a14="http://schemas.microsoft.com/office/drawing/2010/main" val="0"/>
              </a:ext>
            </a:extLst>
          </a:blip>
          <a:srcRect l="552" t="50682" r="96223" b="44002"/>
          <a:stretch/>
        </p:blipFill>
        <p:spPr>
          <a:xfrm rot="19929670">
            <a:off x="8956746" y="2453394"/>
            <a:ext cx="329331" cy="305579"/>
          </a:xfrm>
          <a:prstGeom prst="rect">
            <a:avLst/>
          </a:prstGeom>
        </p:spPr>
      </p:pic>
    </p:spTree>
    <p:extLst>
      <p:ext uri="{BB962C8B-B14F-4D97-AF65-F5344CB8AC3E}">
        <p14:creationId xmlns:p14="http://schemas.microsoft.com/office/powerpoint/2010/main" val="4199323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66701" y="1076726"/>
            <a:ext cx="8022764" cy="5668218"/>
          </a:xfrm>
          <a:prstGeom prst="rect">
            <a:avLst/>
          </a:prstGeom>
        </p:spPr>
        <p:txBody>
          <a:bodyPr lIns="0" tIns="0" rIns="0" bIns="0" rtlCol="0" anchor="t">
            <a:spAutoFit/>
          </a:bodyPr>
          <a:lstStyle/>
          <a:p>
            <a:pPr defTabSz="685800" fontAlgn="auto">
              <a:lnSpc>
                <a:spcPts val="3380"/>
              </a:lnSpc>
              <a:spcBef>
                <a:spcPts val="0"/>
              </a:spcBef>
              <a:spcAft>
                <a:spcPts val="0"/>
              </a:spcAft>
            </a:pPr>
            <a:r>
              <a:rPr lang="en-US" sz="3000" b="1" dirty="0">
                <a:solidFill>
                  <a:srgbClr val="6E9C31"/>
                </a:solidFill>
                <a:latin typeface="Rockwell"/>
              </a:rPr>
              <a:t>Social Prescribing’…….what is it?</a:t>
            </a:r>
          </a:p>
          <a:p>
            <a:pPr defTabSz="685800" fontAlgn="auto">
              <a:lnSpc>
                <a:spcPts val="3380"/>
              </a:lnSpc>
              <a:spcBef>
                <a:spcPts val="0"/>
              </a:spcBef>
              <a:spcAft>
                <a:spcPts val="0"/>
              </a:spcAft>
            </a:pPr>
            <a:endParaRPr lang="en-US" sz="3000" b="1" dirty="0">
              <a:solidFill>
                <a:srgbClr val="6E9C31"/>
              </a:solidFill>
              <a:latin typeface="Rockwell"/>
            </a:endParaRPr>
          </a:p>
          <a:p>
            <a:pPr defTabSz="685800" fontAlgn="auto">
              <a:lnSpc>
                <a:spcPts val="3380"/>
              </a:lnSpc>
              <a:spcBef>
                <a:spcPts val="0"/>
              </a:spcBef>
              <a:spcAft>
                <a:spcPts val="0"/>
              </a:spcAft>
            </a:pPr>
            <a:r>
              <a:rPr lang="en-GB" dirty="0">
                <a:solidFill>
                  <a:prstClr val="black"/>
                </a:solidFill>
                <a:latin typeface="Calibri" panose="020F0502020204030204"/>
              </a:rPr>
              <a:t>Social prescribing, sometimes referred to as community referral, is where GPs, Nurses, Allied Health Professionals, Social Workers &amp; VCSE refer people via a social prescribing link worker, to a variety of non-clinical services in their local area which can help to improve their health or other issues they are dealing with. Health &amp; Wellbeing Coaches can support people to reach GOALS and improve their Health &amp; Wellbeing</a:t>
            </a:r>
            <a:r>
              <a:rPr lang="en-GB" sz="2700" dirty="0">
                <a:solidFill>
                  <a:prstClr val="black"/>
                </a:solidFill>
                <a:latin typeface="Calibri" panose="020F0502020204030204"/>
              </a:rPr>
              <a:t>.</a:t>
            </a:r>
          </a:p>
          <a:p>
            <a:pPr defTabSz="685800" fontAlgn="auto">
              <a:lnSpc>
                <a:spcPts val="3380"/>
              </a:lnSpc>
              <a:spcBef>
                <a:spcPts val="0"/>
              </a:spcBef>
              <a:spcAft>
                <a:spcPts val="0"/>
              </a:spcAft>
            </a:pPr>
            <a:endParaRPr lang="en-US" sz="2599" b="1" dirty="0">
              <a:solidFill>
                <a:srgbClr val="6E9C31"/>
              </a:solidFill>
              <a:latin typeface="Rockwell"/>
            </a:endParaRPr>
          </a:p>
          <a:p>
            <a:pPr defTabSz="685800" fontAlgn="auto">
              <a:lnSpc>
                <a:spcPts val="3380"/>
              </a:lnSpc>
              <a:spcBef>
                <a:spcPts val="0"/>
              </a:spcBef>
              <a:spcAft>
                <a:spcPts val="0"/>
              </a:spcAft>
            </a:pPr>
            <a:endParaRPr lang="en-US" sz="2599" b="1" dirty="0">
              <a:solidFill>
                <a:srgbClr val="6E9C31"/>
              </a:solidFill>
              <a:latin typeface="Rockwell"/>
            </a:endParaRPr>
          </a:p>
          <a:p>
            <a:pPr defTabSz="685800" fontAlgn="auto">
              <a:lnSpc>
                <a:spcPts val="3380"/>
              </a:lnSpc>
              <a:spcBef>
                <a:spcPts val="0"/>
              </a:spcBef>
              <a:spcAft>
                <a:spcPts val="0"/>
              </a:spcAft>
            </a:pPr>
            <a:endParaRPr lang="en-US" sz="2599" b="1" dirty="0">
              <a:solidFill>
                <a:srgbClr val="6E9C31"/>
              </a:solidFill>
              <a:latin typeface="Rockwell"/>
            </a:endParaRPr>
          </a:p>
          <a:p>
            <a:pPr defTabSz="685800" fontAlgn="auto">
              <a:lnSpc>
                <a:spcPts val="3380"/>
              </a:lnSpc>
              <a:spcBef>
                <a:spcPts val="0"/>
              </a:spcBef>
              <a:spcAft>
                <a:spcPts val="0"/>
              </a:spcAft>
            </a:pPr>
            <a:endParaRPr lang="en-US" sz="2599" b="1" dirty="0">
              <a:solidFill>
                <a:srgbClr val="6E9C31"/>
              </a:solidFill>
              <a:latin typeface="Rockwell"/>
            </a:endParaRPr>
          </a:p>
        </p:txBody>
      </p:sp>
      <p:grpSp>
        <p:nvGrpSpPr>
          <p:cNvPr id="3" name="Group 3"/>
          <p:cNvGrpSpPr/>
          <p:nvPr/>
        </p:nvGrpSpPr>
        <p:grpSpPr>
          <a:xfrm>
            <a:off x="8026852" y="1122179"/>
            <a:ext cx="867925" cy="867925"/>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E9C31"/>
            </a:solidFill>
          </p:spPr>
          <p:txBody>
            <a:bodyPr/>
            <a:lstStyle/>
            <a:p>
              <a:endParaRPr lang="en-GB"/>
            </a:p>
          </p:txBody>
        </p:sp>
        <p:sp>
          <p:nvSpPr>
            <p:cNvPr id="5" name="TextBox 5"/>
            <p:cNvSpPr txBox="1"/>
            <p:nvPr/>
          </p:nvSpPr>
          <p:spPr>
            <a:xfrm>
              <a:off x="76200" y="47625"/>
              <a:ext cx="660400" cy="688975"/>
            </a:xfrm>
            <a:prstGeom prst="rect">
              <a:avLst/>
            </a:prstGeom>
          </p:spPr>
          <p:txBody>
            <a:bodyPr lIns="30106" tIns="30106" rIns="30106" bIns="30106" rtlCol="0" anchor="ctr"/>
            <a:lstStyle/>
            <a:p>
              <a:pPr algn="ctr" defTabSz="685800" fontAlgn="auto">
                <a:lnSpc>
                  <a:spcPts val="980"/>
                </a:lnSpc>
                <a:spcBef>
                  <a:spcPts val="0"/>
                </a:spcBef>
                <a:spcAft>
                  <a:spcPts val="0"/>
                </a:spcAft>
              </a:pPr>
              <a:endParaRPr sz="900">
                <a:solidFill>
                  <a:prstClr val="black"/>
                </a:solidFill>
                <a:latin typeface="Calibri" panose="020F0502020204030204"/>
              </a:endParaRPr>
            </a:p>
          </p:txBody>
        </p:sp>
      </p:grpSp>
      <p:sp>
        <p:nvSpPr>
          <p:cNvPr id="6" name="Freeform 6"/>
          <p:cNvSpPr/>
          <p:nvPr/>
        </p:nvSpPr>
        <p:spPr>
          <a:xfrm>
            <a:off x="8195259" y="1385272"/>
            <a:ext cx="531112" cy="422897"/>
          </a:xfrm>
          <a:custGeom>
            <a:avLst/>
            <a:gdLst/>
            <a:ahLst/>
            <a:cxnLst/>
            <a:rect l="l" t="t" r="r" b="b"/>
            <a:pathLst>
              <a:path w="1062223" h="845795">
                <a:moveTo>
                  <a:pt x="0" y="0"/>
                </a:moveTo>
                <a:lnTo>
                  <a:pt x="1062224" y="0"/>
                </a:lnTo>
                <a:lnTo>
                  <a:pt x="1062224" y="845795"/>
                </a:lnTo>
                <a:lnTo>
                  <a:pt x="0" y="8457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7" name="Group 7"/>
          <p:cNvGrpSpPr/>
          <p:nvPr/>
        </p:nvGrpSpPr>
        <p:grpSpPr>
          <a:xfrm>
            <a:off x="0" y="5310769"/>
            <a:ext cx="9144000" cy="689981"/>
            <a:chOff x="0" y="0"/>
            <a:chExt cx="24384000" cy="1839947"/>
          </a:xfrm>
        </p:grpSpPr>
        <p:grpSp>
          <p:nvGrpSpPr>
            <p:cNvPr id="8" name="Group 8"/>
            <p:cNvGrpSpPr/>
            <p:nvPr/>
          </p:nvGrpSpPr>
          <p:grpSpPr>
            <a:xfrm>
              <a:off x="0" y="0"/>
              <a:ext cx="24384000" cy="1839947"/>
              <a:chOff x="0" y="0"/>
              <a:chExt cx="3590558" cy="270933"/>
            </a:xfrm>
          </p:grpSpPr>
          <p:sp>
            <p:nvSpPr>
              <p:cNvPr id="9" name="Freeform 9"/>
              <p:cNvSpPr/>
              <p:nvPr/>
            </p:nvSpPr>
            <p:spPr>
              <a:xfrm>
                <a:off x="0" y="0"/>
                <a:ext cx="3590558" cy="270933"/>
              </a:xfrm>
              <a:custGeom>
                <a:avLst/>
                <a:gdLst/>
                <a:ahLst/>
                <a:cxnLst/>
                <a:rect l="l" t="t" r="r" b="b"/>
                <a:pathLst>
                  <a:path w="3590558" h="270933">
                    <a:moveTo>
                      <a:pt x="0" y="0"/>
                    </a:moveTo>
                    <a:lnTo>
                      <a:pt x="3590558" y="0"/>
                    </a:lnTo>
                    <a:lnTo>
                      <a:pt x="3590558" y="270933"/>
                    </a:lnTo>
                    <a:lnTo>
                      <a:pt x="0" y="270933"/>
                    </a:lnTo>
                    <a:close/>
                  </a:path>
                </a:pathLst>
              </a:custGeom>
              <a:solidFill>
                <a:srgbClr val="6E9C31"/>
              </a:solidFill>
            </p:spPr>
            <p:txBody>
              <a:bodyPr/>
              <a:lstStyle/>
              <a:p>
                <a:endParaRPr lang="en-GB"/>
              </a:p>
            </p:txBody>
          </p:sp>
          <p:sp>
            <p:nvSpPr>
              <p:cNvPr id="10" name="TextBox 10"/>
              <p:cNvSpPr txBox="1"/>
              <p:nvPr/>
            </p:nvSpPr>
            <p:spPr>
              <a:xfrm>
                <a:off x="0" y="-28575"/>
                <a:ext cx="3590558" cy="299508"/>
              </a:xfrm>
              <a:prstGeom prst="rect">
                <a:avLst/>
              </a:prstGeom>
            </p:spPr>
            <p:txBody>
              <a:bodyPr lIns="25400" tIns="25400" rIns="25400" bIns="25400" rtlCol="0" anchor="ctr"/>
              <a:lstStyle/>
              <a:p>
                <a:pPr algn="ctr" defTabSz="685800" fontAlgn="auto">
                  <a:lnSpc>
                    <a:spcPts val="980"/>
                  </a:lnSpc>
                  <a:spcBef>
                    <a:spcPts val="0"/>
                  </a:spcBef>
                  <a:spcAft>
                    <a:spcPts val="0"/>
                  </a:spcAft>
                </a:pPr>
                <a:endParaRPr sz="900">
                  <a:solidFill>
                    <a:prstClr val="black"/>
                  </a:solidFill>
                  <a:latin typeface="Calibri" panose="020F0502020204030204"/>
                </a:endParaRPr>
              </a:p>
            </p:txBody>
          </p:sp>
        </p:grpSp>
        <p:grpSp>
          <p:nvGrpSpPr>
            <p:cNvPr id="11" name="Group 11"/>
            <p:cNvGrpSpPr/>
            <p:nvPr/>
          </p:nvGrpSpPr>
          <p:grpSpPr>
            <a:xfrm>
              <a:off x="0" y="230304"/>
              <a:ext cx="24384000" cy="1609644"/>
              <a:chOff x="0" y="0"/>
              <a:chExt cx="3590558" cy="237021"/>
            </a:xfrm>
          </p:grpSpPr>
          <p:sp>
            <p:nvSpPr>
              <p:cNvPr id="12" name="Freeform 12"/>
              <p:cNvSpPr/>
              <p:nvPr/>
            </p:nvSpPr>
            <p:spPr>
              <a:xfrm>
                <a:off x="0" y="0"/>
                <a:ext cx="3590558" cy="237021"/>
              </a:xfrm>
              <a:custGeom>
                <a:avLst/>
                <a:gdLst/>
                <a:ahLst/>
                <a:cxnLst/>
                <a:rect l="l" t="t" r="r" b="b"/>
                <a:pathLst>
                  <a:path w="3590558" h="237021">
                    <a:moveTo>
                      <a:pt x="0" y="0"/>
                    </a:moveTo>
                    <a:lnTo>
                      <a:pt x="3590558" y="0"/>
                    </a:lnTo>
                    <a:lnTo>
                      <a:pt x="3590558" y="237021"/>
                    </a:lnTo>
                    <a:lnTo>
                      <a:pt x="0" y="237021"/>
                    </a:lnTo>
                    <a:close/>
                  </a:path>
                </a:pathLst>
              </a:custGeom>
              <a:solidFill>
                <a:srgbClr val="662863"/>
              </a:solidFill>
            </p:spPr>
            <p:txBody>
              <a:bodyPr/>
              <a:lstStyle/>
              <a:p>
                <a:endParaRPr lang="en-GB"/>
              </a:p>
            </p:txBody>
          </p:sp>
          <p:sp>
            <p:nvSpPr>
              <p:cNvPr id="13" name="TextBox 13"/>
              <p:cNvSpPr txBox="1"/>
              <p:nvPr/>
            </p:nvSpPr>
            <p:spPr>
              <a:xfrm>
                <a:off x="0" y="-28575"/>
                <a:ext cx="3590558" cy="265596"/>
              </a:xfrm>
              <a:prstGeom prst="rect">
                <a:avLst/>
              </a:prstGeom>
            </p:spPr>
            <p:txBody>
              <a:bodyPr lIns="25400" tIns="25400" rIns="25400" bIns="25400" rtlCol="0" anchor="ctr"/>
              <a:lstStyle/>
              <a:p>
                <a:pPr algn="ctr" defTabSz="685800" fontAlgn="auto">
                  <a:lnSpc>
                    <a:spcPts val="980"/>
                  </a:lnSpc>
                  <a:spcBef>
                    <a:spcPts val="0"/>
                  </a:spcBef>
                  <a:spcAft>
                    <a:spcPts val="0"/>
                  </a:spcAft>
                </a:pPr>
                <a:endParaRPr sz="900">
                  <a:solidFill>
                    <a:prstClr val="black"/>
                  </a:solidFill>
                  <a:latin typeface="Calibri" panose="020F0502020204030204"/>
                </a:endParaRPr>
              </a:p>
            </p:txBody>
          </p:sp>
        </p:grpSp>
        <p:sp>
          <p:nvSpPr>
            <p:cNvPr id="14" name="Freeform 14"/>
            <p:cNvSpPr/>
            <p:nvPr/>
          </p:nvSpPr>
          <p:spPr>
            <a:xfrm>
              <a:off x="21104180" y="493747"/>
              <a:ext cx="2975708" cy="1116942"/>
            </a:xfrm>
            <a:custGeom>
              <a:avLst/>
              <a:gdLst/>
              <a:ahLst/>
              <a:cxnLst/>
              <a:rect l="l" t="t" r="r" b="b"/>
              <a:pathLst>
                <a:path w="2975708" h="1116942">
                  <a:moveTo>
                    <a:pt x="0" y="0"/>
                  </a:moveTo>
                  <a:lnTo>
                    <a:pt x="2975708" y="0"/>
                  </a:lnTo>
                  <a:lnTo>
                    <a:pt x="2975708" y="1116942"/>
                  </a:lnTo>
                  <a:lnTo>
                    <a:pt x="0" y="1116942"/>
                  </a:lnTo>
                  <a:lnTo>
                    <a:pt x="0" y="0"/>
                  </a:lnTo>
                  <a:close/>
                </a:path>
              </a:pathLst>
            </a:custGeom>
            <a:blipFill>
              <a:blip r:embed="rId4">
                <a:extLst>
                  <a:ext uri="{96DAC541-7B7A-43D3-8B79-37D633B846F1}">
                    <asvg:svgBlip xmlns:asvg="http://schemas.microsoft.com/office/drawing/2016/SVG/main" r:embed="rId5"/>
                  </a:ext>
                </a:extLst>
              </a:blip>
              <a:stretch>
                <a:fillRect b="-11441"/>
              </a:stretch>
            </a:blipFill>
          </p:spPr>
          <p:txBody>
            <a:bodyPr/>
            <a:lstStyle/>
            <a:p>
              <a:endParaRPr lang="en-GB"/>
            </a:p>
          </p:txBody>
        </p:sp>
      </p:grpSp>
      <p:sp>
        <p:nvSpPr>
          <p:cNvPr id="15" name="Freeform 29"/>
          <p:cNvSpPr/>
          <p:nvPr/>
        </p:nvSpPr>
        <p:spPr>
          <a:xfrm>
            <a:off x="7134362" y="4361091"/>
            <a:ext cx="1755329" cy="949678"/>
          </a:xfrm>
          <a:custGeom>
            <a:avLst/>
            <a:gdLst/>
            <a:ahLst/>
            <a:cxnLst/>
            <a:rect l="l" t="t" r="r" b="b"/>
            <a:pathLst>
              <a:path w="3814201" h="1945243">
                <a:moveTo>
                  <a:pt x="0" y="0"/>
                </a:moveTo>
                <a:lnTo>
                  <a:pt x="3814202" y="0"/>
                </a:lnTo>
                <a:lnTo>
                  <a:pt x="3814202" y="1945243"/>
                </a:lnTo>
                <a:lnTo>
                  <a:pt x="0" y="1945243"/>
                </a:lnTo>
                <a:lnTo>
                  <a:pt x="0" y="0"/>
                </a:lnTo>
                <a:close/>
              </a:path>
            </a:pathLst>
          </a:custGeom>
          <a:blipFill>
            <a:blip r:embed="rId6"/>
            <a:stretch>
              <a:fillRect/>
            </a:stretch>
          </a:blipFill>
        </p:spPr>
        <p:txBody>
          <a:bodyPr/>
          <a:lstStyle/>
          <a:p>
            <a:endParaRPr lang="en-GB"/>
          </a:p>
        </p:txBody>
      </p:sp>
    </p:spTree>
    <p:extLst>
      <p:ext uri="{BB962C8B-B14F-4D97-AF65-F5344CB8AC3E}">
        <p14:creationId xmlns:p14="http://schemas.microsoft.com/office/powerpoint/2010/main" val="34658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8026852" y="1122179"/>
            <a:ext cx="867925" cy="867925"/>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E9C31"/>
            </a:solidFill>
          </p:spPr>
          <p:txBody>
            <a:bodyPr/>
            <a:lstStyle/>
            <a:p>
              <a:endParaRPr lang="en-GB"/>
            </a:p>
          </p:txBody>
        </p:sp>
        <p:sp>
          <p:nvSpPr>
            <p:cNvPr id="5" name="TextBox 5"/>
            <p:cNvSpPr txBox="1"/>
            <p:nvPr/>
          </p:nvSpPr>
          <p:spPr>
            <a:xfrm>
              <a:off x="76200" y="47625"/>
              <a:ext cx="660400" cy="688975"/>
            </a:xfrm>
            <a:prstGeom prst="rect">
              <a:avLst/>
            </a:prstGeom>
          </p:spPr>
          <p:txBody>
            <a:bodyPr lIns="30106" tIns="30106" rIns="30106" bIns="30106" rtlCol="0" anchor="ctr"/>
            <a:lstStyle/>
            <a:p>
              <a:pPr algn="ctr" defTabSz="685800" fontAlgn="auto">
                <a:lnSpc>
                  <a:spcPts val="980"/>
                </a:lnSpc>
                <a:spcBef>
                  <a:spcPts val="0"/>
                </a:spcBef>
                <a:spcAft>
                  <a:spcPts val="0"/>
                </a:spcAft>
              </a:pPr>
              <a:endParaRPr sz="900">
                <a:solidFill>
                  <a:prstClr val="black"/>
                </a:solidFill>
                <a:latin typeface="Calibri" panose="020F0502020204030204"/>
              </a:endParaRPr>
            </a:p>
          </p:txBody>
        </p:sp>
      </p:grpSp>
      <p:sp>
        <p:nvSpPr>
          <p:cNvPr id="6" name="Freeform 6"/>
          <p:cNvSpPr/>
          <p:nvPr/>
        </p:nvSpPr>
        <p:spPr>
          <a:xfrm>
            <a:off x="8242722" y="1339174"/>
            <a:ext cx="458584" cy="433935"/>
          </a:xfrm>
          <a:custGeom>
            <a:avLst/>
            <a:gdLst/>
            <a:ahLst/>
            <a:cxnLst/>
            <a:rect l="l" t="t" r="r" b="b"/>
            <a:pathLst>
              <a:path w="917167" h="867870">
                <a:moveTo>
                  <a:pt x="0" y="0"/>
                </a:moveTo>
                <a:lnTo>
                  <a:pt x="917167" y="0"/>
                </a:lnTo>
                <a:lnTo>
                  <a:pt x="917167" y="867869"/>
                </a:lnTo>
                <a:lnTo>
                  <a:pt x="0" y="8678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Freeform 7"/>
          <p:cNvSpPr/>
          <p:nvPr/>
        </p:nvSpPr>
        <p:spPr>
          <a:xfrm flipH="1">
            <a:off x="6707722" y="3647235"/>
            <a:ext cx="2187055" cy="1686766"/>
          </a:xfrm>
          <a:custGeom>
            <a:avLst/>
            <a:gdLst/>
            <a:ahLst/>
            <a:cxnLst/>
            <a:rect l="l" t="t" r="r" b="b"/>
            <a:pathLst>
              <a:path w="4374110" h="3373532">
                <a:moveTo>
                  <a:pt x="4374110" y="0"/>
                </a:moveTo>
                <a:lnTo>
                  <a:pt x="0" y="0"/>
                </a:lnTo>
                <a:lnTo>
                  <a:pt x="0" y="3373532"/>
                </a:lnTo>
                <a:lnTo>
                  <a:pt x="4374110" y="3373532"/>
                </a:lnTo>
                <a:lnTo>
                  <a:pt x="437411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8" name="Group 8"/>
          <p:cNvGrpSpPr/>
          <p:nvPr/>
        </p:nvGrpSpPr>
        <p:grpSpPr>
          <a:xfrm>
            <a:off x="0" y="5310769"/>
            <a:ext cx="9144000" cy="689981"/>
            <a:chOff x="0" y="0"/>
            <a:chExt cx="24384000" cy="1839947"/>
          </a:xfrm>
        </p:grpSpPr>
        <p:grpSp>
          <p:nvGrpSpPr>
            <p:cNvPr id="9" name="Group 9"/>
            <p:cNvGrpSpPr/>
            <p:nvPr/>
          </p:nvGrpSpPr>
          <p:grpSpPr>
            <a:xfrm>
              <a:off x="0" y="0"/>
              <a:ext cx="24384000" cy="1839947"/>
              <a:chOff x="0" y="0"/>
              <a:chExt cx="3590558" cy="270933"/>
            </a:xfrm>
          </p:grpSpPr>
          <p:sp>
            <p:nvSpPr>
              <p:cNvPr id="10" name="Freeform 10"/>
              <p:cNvSpPr/>
              <p:nvPr/>
            </p:nvSpPr>
            <p:spPr>
              <a:xfrm>
                <a:off x="0" y="0"/>
                <a:ext cx="3590558" cy="270933"/>
              </a:xfrm>
              <a:custGeom>
                <a:avLst/>
                <a:gdLst/>
                <a:ahLst/>
                <a:cxnLst/>
                <a:rect l="l" t="t" r="r" b="b"/>
                <a:pathLst>
                  <a:path w="3590558" h="270933">
                    <a:moveTo>
                      <a:pt x="0" y="0"/>
                    </a:moveTo>
                    <a:lnTo>
                      <a:pt x="3590558" y="0"/>
                    </a:lnTo>
                    <a:lnTo>
                      <a:pt x="3590558" y="270933"/>
                    </a:lnTo>
                    <a:lnTo>
                      <a:pt x="0" y="270933"/>
                    </a:lnTo>
                    <a:close/>
                  </a:path>
                </a:pathLst>
              </a:custGeom>
              <a:solidFill>
                <a:srgbClr val="6E9C31"/>
              </a:solidFill>
            </p:spPr>
            <p:txBody>
              <a:bodyPr/>
              <a:lstStyle/>
              <a:p>
                <a:endParaRPr lang="en-GB"/>
              </a:p>
            </p:txBody>
          </p:sp>
          <p:sp>
            <p:nvSpPr>
              <p:cNvPr id="11" name="TextBox 11"/>
              <p:cNvSpPr txBox="1"/>
              <p:nvPr/>
            </p:nvSpPr>
            <p:spPr>
              <a:xfrm>
                <a:off x="0" y="-28575"/>
                <a:ext cx="3590558" cy="299508"/>
              </a:xfrm>
              <a:prstGeom prst="rect">
                <a:avLst/>
              </a:prstGeom>
            </p:spPr>
            <p:txBody>
              <a:bodyPr lIns="25400" tIns="25400" rIns="25400" bIns="25400" rtlCol="0" anchor="ctr"/>
              <a:lstStyle/>
              <a:p>
                <a:pPr algn="ctr" defTabSz="685800" fontAlgn="auto">
                  <a:lnSpc>
                    <a:spcPts val="980"/>
                  </a:lnSpc>
                  <a:spcBef>
                    <a:spcPts val="0"/>
                  </a:spcBef>
                  <a:spcAft>
                    <a:spcPts val="0"/>
                  </a:spcAft>
                </a:pPr>
                <a:endParaRPr sz="900">
                  <a:solidFill>
                    <a:prstClr val="black"/>
                  </a:solidFill>
                  <a:latin typeface="Calibri" panose="020F0502020204030204"/>
                </a:endParaRPr>
              </a:p>
            </p:txBody>
          </p:sp>
        </p:grpSp>
        <p:grpSp>
          <p:nvGrpSpPr>
            <p:cNvPr id="12" name="Group 12"/>
            <p:cNvGrpSpPr/>
            <p:nvPr/>
          </p:nvGrpSpPr>
          <p:grpSpPr>
            <a:xfrm>
              <a:off x="0" y="230304"/>
              <a:ext cx="24384000" cy="1609644"/>
              <a:chOff x="0" y="0"/>
              <a:chExt cx="3590558" cy="237021"/>
            </a:xfrm>
          </p:grpSpPr>
          <p:sp>
            <p:nvSpPr>
              <p:cNvPr id="13" name="Freeform 13"/>
              <p:cNvSpPr/>
              <p:nvPr/>
            </p:nvSpPr>
            <p:spPr>
              <a:xfrm>
                <a:off x="0" y="0"/>
                <a:ext cx="3590558" cy="237021"/>
              </a:xfrm>
              <a:custGeom>
                <a:avLst/>
                <a:gdLst/>
                <a:ahLst/>
                <a:cxnLst/>
                <a:rect l="l" t="t" r="r" b="b"/>
                <a:pathLst>
                  <a:path w="3590558" h="237021">
                    <a:moveTo>
                      <a:pt x="0" y="0"/>
                    </a:moveTo>
                    <a:lnTo>
                      <a:pt x="3590558" y="0"/>
                    </a:lnTo>
                    <a:lnTo>
                      <a:pt x="3590558" y="237021"/>
                    </a:lnTo>
                    <a:lnTo>
                      <a:pt x="0" y="237021"/>
                    </a:lnTo>
                    <a:close/>
                  </a:path>
                </a:pathLst>
              </a:custGeom>
              <a:solidFill>
                <a:srgbClr val="662863"/>
              </a:solidFill>
            </p:spPr>
            <p:txBody>
              <a:bodyPr/>
              <a:lstStyle/>
              <a:p>
                <a:endParaRPr lang="en-GB"/>
              </a:p>
            </p:txBody>
          </p:sp>
          <p:sp>
            <p:nvSpPr>
              <p:cNvPr id="14" name="TextBox 14"/>
              <p:cNvSpPr txBox="1"/>
              <p:nvPr/>
            </p:nvSpPr>
            <p:spPr>
              <a:xfrm>
                <a:off x="0" y="-28575"/>
                <a:ext cx="3590558" cy="265596"/>
              </a:xfrm>
              <a:prstGeom prst="rect">
                <a:avLst/>
              </a:prstGeom>
            </p:spPr>
            <p:txBody>
              <a:bodyPr lIns="25400" tIns="25400" rIns="25400" bIns="25400" rtlCol="0" anchor="ctr"/>
              <a:lstStyle/>
              <a:p>
                <a:pPr algn="ctr" defTabSz="685800" fontAlgn="auto">
                  <a:lnSpc>
                    <a:spcPts val="980"/>
                  </a:lnSpc>
                  <a:spcBef>
                    <a:spcPts val="0"/>
                  </a:spcBef>
                  <a:spcAft>
                    <a:spcPts val="0"/>
                  </a:spcAft>
                </a:pPr>
                <a:endParaRPr sz="900">
                  <a:solidFill>
                    <a:prstClr val="black"/>
                  </a:solidFill>
                  <a:latin typeface="Calibri" panose="020F0502020204030204"/>
                </a:endParaRPr>
              </a:p>
            </p:txBody>
          </p:sp>
        </p:grpSp>
        <p:sp>
          <p:nvSpPr>
            <p:cNvPr id="15" name="Freeform 15"/>
            <p:cNvSpPr/>
            <p:nvPr/>
          </p:nvSpPr>
          <p:spPr>
            <a:xfrm>
              <a:off x="21104180" y="493747"/>
              <a:ext cx="2975708" cy="1116942"/>
            </a:xfrm>
            <a:custGeom>
              <a:avLst/>
              <a:gdLst/>
              <a:ahLst/>
              <a:cxnLst/>
              <a:rect l="l" t="t" r="r" b="b"/>
              <a:pathLst>
                <a:path w="2975708" h="1116942">
                  <a:moveTo>
                    <a:pt x="0" y="0"/>
                  </a:moveTo>
                  <a:lnTo>
                    <a:pt x="2975708" y="0"/>
                  </a:lnTo>
                  <a:lnTo>
                    <a:pt x="2975708" y="1116942"/>
                  </a:lnTo>
                  <a:lnTo>
                    <a:pt x="0" y="1116942"/>
                  </a:lnTo>
                  <a:lnTo>
                    <a:pt x="0" y="0"/>
                  </a:lnTo>
                  <a:close/>
                </a:path>
              </a:pathLst>
            </a:custGeom>
            <a:blipFill>
              <a:blip r:embed="rId7">
                <a:extLst>
                  <a:ext uri="{96DAC541-7B7A-43D3-8B79-37D633B846F1}">
                    <asvg:svgBlip xmlns:asvg="http://schemas.microsoft.com/office/drawing/2016/SVG/main" r:embed="rId8"/>
                  </a:ext>
                </a:extLst>
              </a:blip>
              <a:stretch>
                <a:fillRect b="-11441"/>
              </a:stretch>
            </a:blipFill>
          </p:spPr>
          <p:txBody>
            <a:bodyPr/>
            <a:lstStyle/>
            <a:p>
              <a:endParaRPr lang="en-GB"/>
            </a:p>
          </p:txBody>
        </p:sp>
      </p:grpSp>
      <p:sp>
        <p:nvSpPr>
          <p:cNvPr id="16" name="TextBox 15"/>
          <p:cNvSpPr txBox="1"/>
          <p:nvPr/>
        </p:nvSpPr>
        <p:spPr>
          <a:xfrm>
            <a:off x="251520" y="958663"/>
            <a:ext cx="6987481" cy="4154984"/>
          </a:xfrm>
          <a:prstGeom prst="rect">
            <a:avLst/>
          </a:prstGeom>
          <a:noFill/>
        </p:spPr>
        <p:txBody>
          <a:bodyPr wrap="square" rtlCol="0">
            <a:spAutoFit/>
          </a:bodyPr>
          <a:lstStyle/>
          <a:p>
            <a:pPr marL="214313" indent="-214313" defTabSz="685800" fontAlgn="auto">
              <a:spcBef>
                <a:spcPts val="0"/>
              </a:spcBef>
              <a:spcAft>
                <a:spcPts val="0"/>
              </a:spcAft>
              <a:buFont typeface="Arial" panose="020B0604020202020204" pitchFamily="34" charset="0"/>
              <a:buChar char="•"/>
            </a:pPr>
            <a:r>
              <a:rPr lang="en-GB" dirty="0">
                <a:solidFill>
                  <a:prstClr val="black"/>
                </a:solidFill>
                <a:latin typeface="+mn-lt"/>
              </a:rPr>
              <a:t>Social Prescribing aims to help people take control of their own health and wellbeing by focussing on what matters to them – what they want to achieve and how they can be supported to achieve this</a:t>
            </a:r>
          </a:p>
          <a:p>
            <a:pPr marL="214313" indent="-214313" defTabSz="685800" fontAlgn="auto">
              <a:spcBef>
                <a:spcPts val="0"/>
              </a:spcBef>
              <a:spcAft>
                <a:spcPts val="0"/>
              </a:spcAft>
              <a:buFont typeface="Arial" panose="020B0604020202020204" pitchFamily="34" charset="0"/>
              <a:buChar char="•"/>
            </a:pPr>
            <a:r>
              <a:rPr lang="en-GB" dirty="0">
                <a:solidFill>
                  <a:prstClr val="black"/>
                </a:solidFill>
                <a:latin typeface="+mn-lt"/>
              </a:rPr>
              <a:t>We aim to support people to connect with local community services and activities which meet their own needs, goals and interests</a:t>
            </a:r>
          </a:p>
          <a:p>
            <a:pPr marL="214313" indent="-214313" defTabSz="685800" fontAlgn="auto">
              <a:spcBef>
                <a:spcPts val="0"/>
              </a:spcBef>
              <a:spcAft>
                <a:spcPts val="0"/>
              </a:spcAft>
              <a:buFont typeface="Arial" panose="020B0604020202020204" pitchFamily="34" charset="0"/>
              <a:buChar char="•"/>
            </a:pPr>
            <a:r>
              <a:rPr lang="en-GB" dirty="0">
                <a:solidFill>
                  <a:prstClr val="black"/>
                </a:solidFill>
                <a:latin typeface="+mn-lt"/>
              </a:rPr>
              <a:t>One of our biggest assets is time.  We offer initial appointments of up to an hour so we can really listen to and understand the needs and aspiration of our clients</a:t>
            </a:r>
          </a:p>
        </p:txBody>
      </p:sp>
      <p:sp>
        <p:nvSpPr>
          <p:cNvPr id="17" name="TextBox 16"/>
          <p:cNvSpPr txBox="1"/>
          <p:nvPr/>
        </p:nvSpPr>
        <p:spPr>
          <a:xfrm>
            <a:off x="395537" y="404664"/>
            <a:ext cx="6427828" cy="553998"/>
          </a:xfrm>
          <a:prstGeom prst="rect">
            <a:avLst/>
          </a:prstGeom>
          <a:noFill/>
        </p:spPr>
        <p:txBody>
          <a:bodyPr wrap="square" rtlCol="0">
            <a:spAutoFit/>
          </a:bodyPr>
          <a:lstStyle/>
          <a:p>
            <a:pPr defTabSz="685800" fontAlgn="auto">
              <a:spcBef>
                <a:spcPts val="0"/>
              </a:spcBef>
              <a:spcAft>
                <a:spcPts val="0"/>
              </a:spcAft>
            </a:pPr>
            <a:r>
              <a:rPr lang="en-US" sz="3000" b="1" dirty="0">
                <a:solidFill>
                  <a:srgbClr val="70AD47"/>
                </a:solidFill>
                <a:latin typeface="Rockwell" panose="02060603020205020403" pitchFamily="18" charset="0"/>
              </a:rPr>
              <a:t>How does it work?</a:t>
            </a:r>
            <a:endParaRPr lang="en-GB" sz="3000" b="1" dirty="0">
              <a:solidFill>
                <a:srgbClr val="70AD47"/>
              </a:solidFill>
              <a:latin typeface="Rockwell" panose="02060603020205020403" pitchFamily="18" charset="0"/>
            </a:endParaRPr>
          </a:p>
        </p:txBody>
      </p:sp>
    </p:spTree>
    <p:extLst>
      <p:ext uri="{BB962C8B-B14F-4D97-AF65-F5344CB8AC3E}">
        <p14:creationId xmlns:p14="http://schemas.microsoft.com/office/powerpoint/2010/main" val="2348839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8026852" y="1122179"/>
            <a:ext cx="867925" cy="867925"/>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E9C31"/>
            </a:solidFill>
          </p:spPr>
          <p:txBody>
            <a:bodyPr/>
            <a:lstStyle/>
            <a:p>
              <a:endParaRPr lang="en-GB"/>
            </a:p>
          </p:txBody>
        </p:sp>
        <p:sp>
          <p:nvSpPr>
            <p:cNvPr id="5" name="TextBox 5"/>
            <p:cNvSpPr txBox="1"/>
            <p:nvPr/>
          </p:nvSpPr>
          <p:spPr>
            <a:xfrm>
              <a:off x="76200" y="47625"/>
              <a:ext cx="660400" cy="688975"/>
            </a:xfrm>
            <a:prstGeom prst="rect">
              <a:avLst/>
            </a:prstGeom>
          </p:spPr>
          <p:txBody>
            <a:bodyPr lIns="30106" tIns="30106" rIns="30106" bIns="30106" rtlCol="0" anchor="ctr"/>
            <a:lstStyle/>
            <a:p>
              <a:pPr marL="0" marR="0" lvl="0" indent="0" algn="ctr" defTabSz="685800" rtl="0" eaLnBrk="1" fontAlgn="auto" latinLnBrk="0" hangingPunct="1">
                <a:lnSpc>
                  <a:spcPts val="98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Freeform 6"/>
          <p:cNvSpPr/>
          <p:nvPr/>
        </p:nvSpPr>
        <p:spPr>
          <a:xfrm>
            <a:off x="8242722" y="1339174"/>
            <a:ext cx="458584" cy="433935"/>
          </a:xfrm>
          <a:custGeom>
            <a:avLst/>
            <a:gdLst/>
            <a:ahLst/>
            <a:cxnLst/>
            <a:rect l="l" t="t" r="r" b="b"/>
            <a:pathLst>
              <a:path w="917167" h="867870">
                <a:moveTo>
                  <a:pt x="0" y="0"/>
                </a:moveTo>
                <a:lnTo>
                  <a:pt x="917167" y="0"/>
                </a:lnTo>
                <a:lnTo>
                  <a:pt x="917167" y="867869"/>
                </a:lnTo>
                <a:lnTo>
                  <a:pt x="0" y="8678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Freeform 7"/>
          <p:cNvSpPr/>
          <p:nvPr/>
        </p:nvSpPr>
        <p:spPr>
          <a:xfrm flipH="1">
            <a:off x="6707722" y="3647235"/>
            <a:ext cx="2187055" cy="1686766"/>
          </a:xfrm>
          <a:custGeom>
            <a:avLst/>
            <a:gdLst/>
            <a:ahLst/>
            <a:cxnLst/>
            <a:rect l="l" t="t" r="r" b="b"/>
            <a:pathLst>
              <a:path w="4374110" h="3373532">
                <a:moveTo>
                  <a:pt x="4374110" y="0"/>
                </a:moveTo>
                <a:lnTo>
                  <a:pt x="0" y="0"/>
                </a:lnTo>
                <a:lnTo>
                  <a:pt x="0" y="3373532"/>
                </a:lnTo>
                <a:lnTo>
                  <a:pt x="4374110" y="3373532"/>
                </a:lnTo>
                <a:lnTo>
                  <a:pt x="437411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8" name="Group 8"/>
          <p:cNvGrpSpPr/>
          <p:nvPr/>
        </p:nvGrpSpPr>
        <p:grpSpPr>
          <a:xfrm>
            <a:off x="0" y="5310769"/>
            <a:ext cx="9144000" cy="689981"/>
            <a:chOff x="0" y="0"/>
            <a:chExt cx="24384000" cy="1839947"/>
          </a:xfrm>
        </p:grpSpPr>
        <p:grpSp>
          <p:nvGrpSpPr>
            <p:cNvPr id="9" name="Group 9"/>
            <p:cNvGrpSpPr/>
            <p:nvPr/>
          </p:nvGrpSpPr>
          <p:grpSpPr>
            <a:xfrm>
              <a:off x="0" y="0"/>
              <a:ext cx="24384000" cy="1839947"/>
              <a:chOff x="0" y="0"/>
              <a:chExt cx="3590558" cy="270933"/>
            </a:xfrm>
          </p:grpSpPr>
          <p:sp>
            <p:nvSpPr>
              <p:cNvPr id="10" name="Freeform 10"/>
              <p:cNvSpPr/>
              <p:nvPr/>
            </p:nvSpPr>
            <p:spPr>
              <a:xfrm>
                <a:off x="0" y="0"/>
                <a:ext cx="3590558" cy="270933"/>
              </a:xfrm>
              <a:custGeom>
                <a:avLst/>
                <a:gdLst/>
                <a:ahLst/>
                <a:cxnLst/>
                <a:rect l="l" t="t" r="r" b="b"/>
                <a:pathLst>
                  <a:path w="3590558" h="270933">
                    <a:moveTo>
                      <a:pt x="0" y="0"/>
                    </a:moveTo>
                    <a:lnTo>
                      <a:pt x="3590558" y="0"/>
                    </a:lnTo>
                    <a:lnTo>
                      <a:pt x="3590558" y="270933"/>
                    </a:lnTo>
                    <a:lnTo>
                      <a:pt x="0" y="270933"/>
                    </a:lnTo>
                    <a:close/>
                  </a:path>
                </a:pathLst>
              </a:custGeom>
              <a:solidFill>
                <a:srgbClr val="6E9C31"/>
              </a:solidFill>
            </p:spPr>
            <p:txBody>
              <a:bodyPr/>
              <a:lstStyle/>
              <a:p>
                <a:endParaRPr lang="en-GB"/>
              </a:p>
            </p:txBody>
          </p:sp>
          <p:sp>
            <p:nvSpPr>
              <p:cNvPr id="11" name="TextBox 11"/>
              <p:cNvSpPr txBox="1"/>
              <p:nvPr/>
            </p:nvSpPr>
            <p:spPr>
              <a:xfrm>
                <a:off x="0" y="-28575"/>
                <a:ext cx="3590558" cy="299508"/>
              </a:xfrm>
              <a:prstGeom prst="rect">
                <a:avLst/>
              </a:prstGeom>
            </p:spPr>
            <p:txBody>
              <a:bodyPr lIns="25400" tIns="25400" rIns="25400" bIns="25400" rtlCol="0" anchor="ctr"/>
              <a:lstStyle/>
              <a:p>
                <a:pPr marL="0" marR="0" lvl="0" indent="0" algn="ctr" defTabSz="685800" rtl="0" eaLnBrk="1" fontAlgn="auto" latinLnBrk="0" hangingPunct="1">
                  <a:lnSpc>
                    <a:spcPts val="98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roup 12"/>
            <p:cNvGrpSpPr/>
            <p:nvPr/>
          </p:nvGrpSpPr>
          <p:grpSpPr>
            <a:xfrm>
              <a:off x="0" y="230304"/>
              <a:ext cx="24384000" cy="1609644"/>
              <a:chOff x="0" y="0"/>
              <a:chExt cx="3590558" cy="237021"/>
            </a:xfrm>
          </p:grpSpPr>
          <p:sp>
            <p:nvSpPr>
              <p:cNvPr id="13" name="Freeform 13"/>
              <p:cNvSpPr/>
              <p:nvPr/>
            </p:nvSpPr>
            <p:spPr>
              <a:xfrm>
                <a:off x="0" y="0"/>
                <a:ext cx="3590558" cy="237021"/>
              </a:xfrm>
              <a:custGeom>
                <a:avLst/>
                <a:gdLst/>
                <a:ahLst/>
                <a:cxnLst/>
                <a:rect l="l" t="t" r="r" b="b"/>
                <a:pathLst>
                  <a:path w="3590558" h="237021">
                    <a:moveTo>
                      <a:pt x="0" y="0"/>
                    </a:moveTo>
                    <a:lnTo>
                      <a:pt x="3590558" y="0"/>
                    </a:lnTo>
                    <a:lnTo>
                      <a:pt x="3590558" y="237021"/>
                    </a:lnTo>
                    <a:lnTo>
                      <a:pt x="0" y="237021"/>
                    </a:lnTo>
                    <a:close/>
                  </a:path>
                </a:pathLst>
              </a:custGeom>
              <a:solidFill>
                <a:srgbClr val="662863"/>
              </a:solidFill>
            </p:spPr>
            <p:txBody>
              <a:bodyPr/>
              <a:lstStyle/>
              <a:p>
                <a:endParaRPr lang="en-GB"/>
              </a:p>
            </p:txBody>
          </p:sp>
          <p:sp>
            <p:nvSpPr>
              <p:cNvPr id="14" name="TextBox 14"/>
              <p:cNvSpPr txBox="1"/>
              <p:nvPr/>
            </p:nvSpPr>
            <p:spPr>
              <a:xfrm>
                <a:off x="0" y="-28575"/>
                <a:ext cx="3590558" cy="265596"/>
              </a:xfrm>
              <a:prstGeom prst="rect">
                <a:avLst/>
              </a:prstGeom>
            </p:spPr>
            <p:txBody>
              <a:bodyPr lIns="25400" tIns="25400" rIns="25400" bIns="25400" rtlCol="0" anchor="ctr"/>
              <a:lstStyle/>
              <a:p>
                <a:pPr marL="0" marR="0" lvl="0" indent="0" algn="ctr" defTabSz="685800" rtl="0" eaLnBrk="1" fontAlgn="auto" latinLnBrk="0" hangingPunct="1">
                  <a:lnSpc>
                    <a:spcPts val="98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 name="Freeform 15"/>
            <p:cNvSpPr/>
            <p:nvPr/>
          </p:nvSpPr>
          <p:spPr>
            <a:xfrm>
              <a:off x="21104180" y="493747"/>
              <a:ext cx="2975708" cy="1116942"/>
            </a:xfrm>
            <a:custGeom>
              <a:avLst/>
              <a:gdLst/>
              <a:ahLst/>
              <a:cxnLst/>
              <a:rect l="l" t="t" r="r" b="b"/>
              <a:pathLst>
                <a:path w="2975708" h="1116942">
                  <a:moveTo>
                    <a:pt x="0" y="0"/>
                  </a:moveTo>
                  <a:lnTo>
                    <a:pt x="2975708" y="0"/>
                  </a:lnTo>
                  <a:lnTo>
                    <a:pt x="2975708" y="1116942"/>
                  </a:lnTo>
                  <a:lnTo>
                    <a:pt x="0" y="1116942"/>
                  </a:lnTo>
                  <a:lnTo>
                    <a:pt x="0" y="0"/>
                  </a:lnTo>
                  <a:close/>
                </a:path>
              </a:pathLst>
            </a:custGeom>
            <a:blipFill>
              <a:blip r:embed="rId7">
                <a:extLst>
                  <a:ext uri="{96DAC541-7B7A-43D3-8B79-37D633B846F1}">
                    <asvg:svgBlip xmlns:asvg="http://schemas.microsoft.com/office/drawing/2016/SVG/main" r:embed="rId8"/>
                  </a:ext>
                </a:extLst>
              </a:blip>
              <a:stretch>
                <a:fillRect b="-11441"/>
              </a:stretch>
            </a:blipFill>
          </p:spPr>
          <p:txBody>
            <a:bodyPr/>
            <a:lstStyle/>
            <a:p>
              <a:endParaRPr lang="en-GB"/>
            </a:p>
          </p:txBody>
        </p:sp>
      </p:grpSp>
      <p:sp>
        <p:nvSpPr>
          <p:cNvPr id="17" name="TextBox 16"/>
          <p:cNvSpPr txBox="1"/>
          <p:nvPr/>
        </p:nvSpPr>
        <p:spPr>
          <a:xfrm>
            <a:off x="395537" y="404664"/>
            <a:ext cx="6427828"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70AD47"/>
                </a:solidFill>
                <a:effectLst/>
                <a:uLnTx/>
                <a:uFillTx/>
                <a:latin typeface="Rockwell" panose="02060603020205020403" pitchFamily="18" charset="0"/>
                <a:ea typeface="+mn-ea"/>
                <a:cs typeface="+mn-cs"/>
              </a:rPr>
              <a:t>How does it work?</a:t>
            </a:r>
            <a:endParaRPr kumimoji="0" lang="en-GB" sz="3000" b="1" i="0" u="none" strike="noStrike" kern="1200" cap="none" spc="0" normalizeH="0" baseline="0" noProof="0" dirty="0">
              <a:ln>
                <a:noFill/>
              </a:ln>
              <a:solidFill>
                <a:srgbClr val="70AD47"/>
              </a:solidFill>
              <a:effectLst/>
              <a:uLnTx/>
              <a:uFillTx/>
              <a:latin typeface="Rockwell" panose="02060603020205020403" pitchFamily="18" charset="0"/>
              <a:ea typeface="+mn-ea"/>
              <a:cs typeface="+mn-cs"/>
            </a:endParaRPr>
          </a:p>
        </p:txBody>
      </p:sp>
      <p:sp>
        <p:nvSpPr>
          <p:cNvPr id="2" name="Rectangle 1"/>
          <p:cNvSpPr/>
          <p:nvPr/>
        </p:nvSpPr>
        <p:spPr>
          <a:xfrm>
            <a:off x="395537" y="1122179"/>
            <a:ext cx="6462463" cy="3416320"/>
          </a:xfrm>
          <a:prstGeom prst="rect">
            <a:avLst/>
          </a:prstGeom>
        </p:spPr>
        <p:txBody>
          <a:bodyPr wrap="square">
            <a:spAutoFit/>
          </a:bodyPr>
          <a:lstStyle/>
          <a:p>
            <a:pPr marL="214313" lvl="0" indent="-214313" defTabSz="685800" fontAlgn="auto">
              <a:spcBef>
                <a:spcPts val="0"/>
              </a:spcBef>
              <a:spcAft>
                <a:spcPts val="0"/>
              </a:spcAft>
              <a:buFont typeface="Arial" panose="020B0604020202020204" pitchFamily="34" charset="0"/>
              <a:buChar char="•"/>
            </a:pPr>
            <a:r>
              <a:rPr lang="en-GB" dirty="0">
                <a:solidFill>
                  <a:prstClr val="black"/>
                </a:solidFill>
                <a:latin typeface="+mn-lt"/>
              </a:rPr>
              <a:t>Our service offers an average of 4 to 8 contacts with a client over a 3 to 6-month period although we are person centred so this will vary depending on need</a:t>
            </a:r>
          </a:p>
          <a:p>
            <a:pPr marL="214313" lvl="0" indent="-214313" defTabSz="685800" fontAlgn="auto">
              <a:spcBef>
                <a:spcPts val="0"/>
              </a:spcBef>
              <a:spcAft>
                <a:spcPts val="0"/>
              </a:spcAft>
              <a:buFont typeface="Arial" panose="020B0604020202020204" pitchFamily="34" charset="0"/>
              <a:buChar char="•"/>
            </a:pPr>
            <a:r>
              <a:rPr lang="en-GB" dirty="0">
                <a:solidFill>
                  <a:prstClr val="black"/>
                </a:solidFill>
                <a:latin typeface="+mn-lt"/>
              </a:rPr>
              <a:t>All our work is underpinned by our health coaching skills, enabling us to work with clients to develop the knowledge, skills and confidence to become more active in their own care and maximise personal wellbeing and overall health</a:t>
            </a:r>
          </a:p>
        </p:txBody>
      </p:sp>
    </p:spTree>
    <p:extLst>
      <p:ext uri="{BB962C8B-B14F-4D97-AF65-F5344CB8AC3E}">
        <p14:creationId xmlns:p14="http://schemas.microsoft.com/office/powerpoint/2010/main" val="367329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04801" y="1342138"/>
            <a:ext cx="8022764" cy="436017"/>
          </a:xfrm>
          <a:prstGeom prst="rect">
            <a:avLst/>
          </a:prstGeom>
        </p:spPr>
        <p:txBody>
          <a:bodyPr lIns="0" tIns="0" rIns="0" bIns="0" rtlCol="0" anchor="t">
            <a:spAutoFit/>
          </a:bodyPr>
          <a:lstStyle/>
          <a:p>
            <a:pPr defTabSz="685800" fontAlgn="auto">
              <a:lnSpc>
                <a:spcPts val="3380"/>
              </a:lnSpc>
              <a:spcBef>
                <a:spcPts val="0"/>
              </a:spcBef>
              <a:spcAft>
                <a:spcPts val="0"/>
              </a:spcAft>
            </a:pPr>
            <a:endParaRPr lang="en-US" sz="2599" b="1" dirty="0">
              <a:solidFill>
                <a:srgbClr val="6E9C31"/>
              </a:solidFill>
              <a:latin typeface="Rockwell"/>
            </a:endParaRPr>
          </a:p>
        </p:txBody>
      </p:sp>
      <p:grpSp>
        <p:nvGrpSpPr>
          <p:cNvPr id="3" name="Group 3"/>
          <p:cNvGrpSpPr/>
          <p:nvPr/>
        </p:nvGrpSpPr>
        <p:grpSpPr>
          <a:xfrm>
            <a:off x="8026852" y="1122179"/>
            <a:ext cx="867925" cy="867925"/>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E9C31"/>
            </a:solidFill>
          </p:spPr>
          <p:txBody>
            <a:bodyPr/>
            <a:lstStyle/>
            <a:p>
              <a:endParaRPr lang="en-GB"/>
            </a:p>
          </p:txBody>
        </p:sp>
        <p:sp>
          <p:nvSpPr>
            <p:cNvPr id="5" name="TextBox 5"/>
            <p:cNvSpPr txBox="1"/>
            <p:nvPr/>
          </p:nvSpPr>
          <p:spPr>
            <a:xfrm>
              <a:off x="76200" y="47625"/>
              <a:ext cx="660400" cy="688975"/>
            </a:xfrm>
            <a:prstGeom prst="rect">
              <a:avLst/>
            </a:prstGeom>
          </p:spPr>
          <p:txBody>
            <a:bodyPr lIns="30106" tIns="30106" rIns="30106" bIns="30106" rtlCol="0" anchor="ctr"/>
            <a:lstStyle/>
            <a:p>
              <a:pPr algn="ctr" defTabSz="685800" fontAlgn="auto">
                <a:lnSpc>
                  <a:spcPts val="980"/>
                </a:lnSpc>
                <a:spcBef>
                  <a:spcPts val="0"/>
                </a:spcBef>
                <a:spcAft>
                  <a:spcPts val="0"/>
                </a:spcAft>
              </a:pPr>
              <a:endParaRPr sz="900">
                <a:solidFill>
                  <a:prstClr val="black"/>
                </a:solidFill>
                <a:latin typeface="Calibri" panose="020F0502020204030204"/>
              </a:endParaRPr>
            </a:p>
          </p:txBody>
        </p:sp>
      </p:grpSp>
      <p:sp>
        <p:nvSpPr>
          <p:cNvPr id="6" name="Freeform 6"/>
          <p:cNvSpPr/>
          <p:nvPr/>
        </p:nvSpPr>
        <p:spPr>
          <a:xfrm>
            <a:off x="8242722" y="1339174"/>
            <a:ext cx="458584" cy="433935"/>
          </a:xfrm>
          <a:custGeom>
            <a:avLst/>
            <a:gdLst/>
            <a:ahLst/>
            <a:cxnLst/>
            <a:rect l="l" t="t" r="r" b="b"/>
            <a:pathLst>
              <a:path w="917167" h="867870">
                <a:moveTo>
                  <a:pt x="0" y="0"/>
                </a:moveTo>
                <a:lnTo>
                  <a:pt x="917167" y="0"/>
                </a:lnTo>
                <a:lnTo>
                  <a:pt x="917167" y="867869"/>
                </a:lnTo>
                <a:lnTo>
                  <a:pt x="0" y="8678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Freeform 7"/>
          <p:cNvSpPr/>
          <p:nvPr/>
        </p:nvSpPr>
        <p:spPr>
          <a:xfrm flipH="1">
            <a:off x="6707722" y="3647235"/>
            <a:ext cx="2187055" cy="1686766"/>
          </a:xfrm>
          <a:custGeom>
            <a:avLst/>
            <a:gdLst/>
            <a:ahLst/>
            <a:cxnLst/>
            <a:rect l="l" t="t" r="r" b="b"/>
            <a:pathLst>
              <a:path w="4374110" h="3373532">
                <a:moveTo>
                  <a:pt x="4374110" y="0"/>
                </a:moveTo>
                <a:lnTo>
                  <a:pt x="0" y="0"/>
                </a:lnTo>
                <a:lnTo>
                  <a:pt x="0" y="3373532"/>
                </a:lnTo>
                <a:lnTo>
                  <a:pt x="4374110" y="3373532"/>
                </a:lnTo>
                <a:lnTo>
                  <a:pt x="437411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8" name="Group 8"/>
          <p:cNvGrpSpPr/>
          <p:nvPr/>
        </p:nvGrpSpPr>
        <p:grpSpPr>
          <a:xfrm>
            <a:off x="0" y="5310769"/>
            <a:ext cx="9144000" cy="689981"/>
            <a:chOff x="0" y="0"/>
            <a:chExt cx="24384000" cy="1839947"/>
          </a:xfrm>
        </p:grpSpPr>
        <p:grpSp>
          <p:nvGrpSpPr>
            <p:cNvPr id="9" name="Group 9"/>
            <p:cNvGrpSpPr/>
            <p:nvPr/>
          </p:nvGrpSpPr>
          <p:grpSpPr>
            <a:xfrm>
              <a:off x="0" y="0"/>
              <a:ext cx="24384000" cy="1839947"/>
              <a:chOff x="0" y="0"/>
              <a:chExt cx="3590558" cy="270933"/>
            </a:xfrm>
          </p:grpSpPr>
          <p:sp>
            <p:nvSpPr>
              <p:cNvPr id="10" name="Freeform 10"/>
              <p:cNvSpPr/>
              <p:nvPr/>
            </p:nvSpPr>
            <p:spPr>
              <a:xfrm>
                <a:off x="0" y="0"/>
                <a:ext cx="3590558" cy="270933"/>
              </a:xfrm>
              <a:custGeom>
                <a:avLst/>
                <a:gdLst/>
                <a:ahLst/>
                <a:cxnLst/>
                <a:rect l="l" t="t" r="r" b="b"/>
                <a:pathLst>
                  <a:path w="3590558" h="270933">
                    <a:moveTo>
                      <a:pt x="0" y="0"/>
                    </a:moveTo>
                    <a:lnTo>
                      <a:pt x="3590558" y="0"/>
                    </a:lnTo>
                    <a:lnTo>
                      <a:pt x="3590558" y="270933"/>
                    </a:lnTo>
                    <a:lnTo>
                      <a:pt x="0" y="270933"/>
                    </a:lnTo>
                    <a:close/>
                  </a:path>
                </a:pathLst>
              </a:custGeom>
              <a:solidFill>
                <a:srgbClr val="6E9C31"/>
              </a:solidFill>
            </p:spPr>
            <p:txBody>
              <a:bodyPr/>
              <a:lstStyle/>
              <a:p>
                <a:endParaRPr lang="en-GB"/>
              </a:p>
            </p:txBody>
          </p:sp>
          <p:sp>
            <p:nvSpPr>
              <p:cNvPr id="11" name="TextBox 11"/>
              <p:cNvSpPr txBox="1"/>
              <p:nvPr/>
            </p:nvSpPr>
            <p:spPr>
              <a:xfrm>
                <a:off x="0" y="-28575"/>
                <a:ext cx="3590558" cy="299508"/>
              </a:xfrm>
              <a:prstGeom prst="rect">
                <a:avLst/>
              </a:prstGeom>
            </p:spPr>
            <p:txBody>
              <a:bodyPr lIns="25400" tIns="25400" rIns="25400" bIns="25400" rtlCol="0" anchor="ctr"/>
              <a:lstStyle/>
              <a:p>
                <a:pPr algn="ctr" defTabSz="685800" fontAlgn="auto">
                  <a:lnSpc>
                    <a:spcPts val="980"/>
                  </a:lnSpc>
                  <a:spcBef>
                    <a:spcPts val="0"/>
                  </a:spcBef>
                  <a:spcAft>
                    <a:spcPts val="0"/>
                  </a:spcAft>
                </a:pPr>
                <a:endParaRPr sz="900">
                  <a:solidFill>
                    <a:prstClr val="black"/>
                  </a:solidFill>
                  <a:latin typeface="Calibri" panose="020F0502020204030204"/>
                </a:endParaRPr>
              </a:p>
            </p:txBody>
          </p:sp>
        </p:grpSp>
        <p:grpSp>
          <p:nvGrpSpPr>
            <p:cNvPr id="12" name="Group 12"/>
            <p:cNvGrpSpPr/>
            <p:nvPr/>
          </p:nvGrpSpPr>
          <p:grpSpPr>
            <a:xfrm>
              <a:off x="0" y="230304"/>
              <a:ext cx="24384000" cy="1609644"/>
              <a:chOff x="0" y="0"/>
              <a:chExt cx="3590558" cy="237021"/>
            </a:xfrm>
          </p:grpSpPr>
          <p:sp>
            <p:nvSpPr>
              <p:cNvPr id="13" name="Freeform 13"/>
              <p:cNvSpPr/>
              <p:nvPr/>
            </p:nvSpPr>
            <p:spPr>
              <a:xfrm>
                <a:off x="0" y="0"/>
                <a:ext cx="3590558" cy="237021"/>
              </a:xfrm>
              <a:custGeom>
                <a:avLst/>
                <a:gdLst/>
                <a:ahLst/>
                <a:cxnLst/>
                <a:rect l="l" t="t" r="r" b="b"/>
                <a:pathLst>
                  <a:path w="3590558" h="237021">
                    <a:moveTo>
                      <a:pt x="0" y="0"/>
                    </a:moveTo>
                    <a:lnTo>
                      <a:pt x="3590558" y="0"/>
                    </a:lnTo>
                    <a:lnTo>
                      <a:pt x="3590558" y="237021"/>
                    </a:lnTo>
                    <a:lnTo>
                      <a:pt x="0" y="237021"/>
                    </a:lnTo>
                    <a:close/>
                  </a:path>
                </a:pathLst>
              </a:custGeom>
              <a:solidFill>
                <a:srgbClr val="662863"/>
              </a:solidFill>
            </p:spPr>
            <p:txBody>
              <a:bodyPr/>
              <a:lstStyle/>
              <a:p>
                <a:endParaRPr lang="en-GB"/>
              </a:p>
            </p:txBody>
          </p:sp>
          <p:sp>
            <p:nvSpPr>
              <p:cNvPr id="14" name="TextBox 14"/>
              <p:cNvSpPr txBox="1"/>
              <p:nvPr/>
            </p:nvSpPr>
            <p:spPr>
              <a:xfrm>
                <a:off x="0" y="-28575"/>
                <a:ext cx="3590558" cy="265596"/>
              </a:xfrm>
              <a:prstGeom prst="rect">
                <a:avLst/>
              </a:prstGeom>
            </p:spPr>
            <p:txBody>
              <a:bodyPr lIns="25400" tIns="25400" rIns="25400" bIns="25400" rtlCol="0" anchor="ctr"/>
              <a:lstStyle/>
              <a:p>
                <a:pPr algn="ctr" defTabSz="685800" fontAlgn="auto">
                  <a:lnSpc>
                    <a:spcPts val="980"/>
                  </a:lnSpc>
                  <a:spcBef>
                    <a:spcPts val="0"/>
                  </a:spcBef>
                  <a:spcAft>
                    <a:spcPts val="0"/>
                  </a:spcAft>
                </a:pPr>
                <a:endParaRPr sz="900">
                  <a:solidFill>
                    <a:prstClr val="black"/>
                  </a:solidFill>
                  <a:latin typeface="Calibri" panose="020F0502020204030204"/>
                </a:endParaRPr>
              </a:p>
            </p:txBody>
          </p:sp>
        </p:grpSp>
        <p:sp>
          <p:nvSpPr>
            <p:cNvPr id="15" name="Freeform 15"/>
            <p:cNvSpPr/>
            <p:nvPr/>
          </p:nvSpPr>
          <p:spPr>
            <a:xfrm>
              <a:off x="21104180" y="493747"/>
              <a:ext cx="2975708" cy="1116942"/>
            </a:xfrm>
            <a:custGeom>
              <a:avLst/>
              <a:gdLst/>
              <a:ahLst/>
              <a:cxnLst/>
              <a:rect l="l" t="t" r="r" b="b"/>
              <a:pathLst>
                <a:path w="2975708" h="1116942">
                  <a:moveTo>
                    <a:pt x="0" y="0"/>
                  </a:moveTo>
                  <a:lnTo>
                    <a:pt x="2975708" y="0"/>
                  </a:lnTo>
                  <a:lnTo>
                    <a:pt x="2975708" y="1116942"/>
                  </a:lnTo>
                  <a:lnTo>
                    <a:pt x="0" y="1116942"/>
                  </a:lnTo>
                  <a:lnTo>
                    <a:pt x="0" y="0"/>
                  </a:lnTo>
                  <a:close/>
                </a:path>
              </a:pathLst>
            </a:custGeom>
            <a:blipFill>
              <a:blip r:embed="rId7">
                <a:extLst>
                  <a:ext uri="{96DAC541-7B7A-43D3-8B79-37D633B846F1}">
                    <asvg:svgBlip xmlns:asvg="http://schemas.microsoft.com/office/drawing/2016/SVG/main" r:embed="rId8"/>
                  </a:ext>
                </a:extLst>
              </a:blip>
              <a:stretch>
                <a:fillRect b="-11441"/>
              </a:stretch>
            </a:blipFill>
          </p:spPr>
          <p:txBody>
            <a:bodyPr/>
            <a:lstStyle/>
            <a:p>
              <a:endParaRPr lang="en-GB"/>
            </a:p>
          </p:txBody>
        </p:sp>
      </p:grpSp>
      <p:pic>
        <p:nvPicPr>
          <p:cNvPr id="1026" name="Picture 2" descr="[PDF] Understanding the Upstream Social Determinants of Health ..."/>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73662" y="1219201"/>
            <a:ext cx="4196678" cy="377437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08548" y="1102303"/>
            <a:ext cx="3086100" cy="892552"/>
          </a:xfrm>
          <a:prstGeom prst="rect">
            <a:avLst/>
          </a:prstGeom>
          <a:noFill/>
        </p:spPr>
        <p:txBody>
          <a:bodyPr wrap="square" rtlCol="0">
            <a:spAutoFit/>
          </a:bodyPr>
          <a:lstStyle/>
          <a:p>
            <a:pPr defTabSz="685800" fontAlgn="auto">
              <a:spcBef>
                <a:spcPts val="0"/>
              </a:spcBef>
              <a:spcAft>
                <a:spcPts val="0"/>
              </a:spcAft>
            </a:pPr>
            <a:r>
              <a:rPr lang="en-US" sz="2600" b="1" dirty="0">
                <a:solidFill>
                  <a:srgbClr val="6E9C31"/>
                </a:solidFill>
                <a:latin typeface="Rockwell" panose="02060603020205020403" pitchFamily="18" charset="0"/>
              </a:rPr>
              <a:t>National Framework</a:t>
            </a:r>
            <a:endParaRPr lang="en-GB" sz="2600" b="1" dirty="0">
              <a:solidFill>
                <a:srgbClr val="6E9C31"/>
              </a:solidFill>
              <a:latin typeface="Rockwell" panose="02060603020205020403" pitchFamily="18" charset="0"/>
            </a:endParaRPr>
          </a:p>
        </p:txBody>
      </p:sp>
    </p:spTree>
    <p:extLst>
      <p:ext uri="{BB962C8B-B14F-4D97-AF65-F5344CB8AC3E}">
        <p14:creationId xmlns:p14="http://schemas.microsoft.com/office/powerpoint/2010/main" val="836749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74638"/>
            <a:ext cx="8229600" cy="1143000"/>
          </a:xfrm>
        </p:spPr>
        <p:txBody>
          <a:bodyPr>
            <a:noAutofit/>
          </a:bodyPr>
          <a:lstStyle/>
          <a:p>
            <a:r>
              <a:rPr lang="en-GB" sz="2800" dirty="0">
                <a:solidFill>
                  <a:schemeClr val="accent3">
                    <a:lumMod val="50000"/>
                  </a:schemeClr>
                </a:solidFill>
              </a:rPr>
              <a:t>CRSP; referral criteria</a:t>
            </a:r>
          </a:p>
        </p:txBody>
      </p:sp>
      <p:sp>
        <p:nvSpPr>
          <p:cNvPr id="4" name="Rectangle 3"/>
          <p:cNvSpPr/>
          <p:nvPr/>
        </p:nvSpPr>
        <p:spPr>
          <a:xfrm>
            <a:off x="395536" y="1321371"/>
            <a:ext cx="8064896" cy="3046988"/>
          </a:xfrm>
          <a:prstGeom prst="rect">
            <a:avLst/>
          </a:prstGeom>
          <a:ln>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GB" sz="1600" dirty="0"/>
              <a:t>Aged 18+ who would benefit from ‘health coaching’ and non-clinical support. This may include;</a:t>
            </a:r>
          </a:p>
          <a:p>
            <a:pPr marL="342900" indent="-342900">
              <a:buFont typeface="Arial" panose="020B0604020202020204" pitchFamily="34" charset="0"/>
              <a:buChar char="•"/>
            </a:pPr>
            <a:r>
              <a:rPr lang="en-GB" sz="1600" dirty="0"/>
              <a:t>Carers</a:t>
            </a:r>
          </a:p>
          <a:p>
            <a:pPr marL="342900" indent="-342900">
              <a:buFont typeface="Arial" panose="020B0604020202020204" pitchFamily="34" charset="0"/>
              <a:buChar char="•"/>
            </a:pPr>
            <a:r>
              <a:rPr lang="en-GB" sz="1600" dirty="0"/>
              <a:t>Those who are socially isolated</a:t>
            </a:r>
          </a:p>
          <a:p>
            <a:pPr marL="342900" indent="-342900">
              <a:buFont typeface="Arial" panose="020B0604020202020204" pitchFamily="34" charset="0"/>
              <a:buChar char="•"/>
            </a:pPr>
            <a:r>
              <a:rPr lang="en-GB" sz="1600" dirty="0"/>
              <a:t>History of mild to moderate mental health conditions that interfere with daily functions</a:t>
            </a:r>
          </a:p>
          <a:p>
            <a:pPr marL="342900" indent="-342900">
              <a:buFont typeface="Arial" panose="020B0604020202020204" pitchFamily="34" charset="0"/>
              <a:buChar char="•"/>
            </a:pPr>
            <a:r>
              <a:rPr lang="en-GB" sz="1600" dirty="0"/>
              <a:t>Those with long-term conditions who are not responding well to medical interventions</a:t>
            </a:r>
          </a:p>
          <a:p>
            <a:pPr marL="342900" indent="-342900">
              <a:buFont typeface="Arial" panose="020B0604020202020204" pitchFamily="34" charset="0"/>
              <a:buChar char="•"/>
            </a:pPr>
            <a:r>
              <a:rPr lang="en-GB" sz="1600" dirty="0"/>
              <a:t>Those who have the capacity to self-manage with community-based support</a:t>
            </a:r>
          </a:p>
          <a:p>
            <a:pPr marL="342900" indent="-342900">
              <a:buFont typeface="Arial" panose="020B0604020202020204" pitchFamily="34" charset="0"/>
              <a:buChar char="•"/>
            </a:pPr>
            <a:r>
              <a:rPr lang="en-GB" sz="1600" dirty="0"/>
              <a:t>Frequent attenders at GP surgeries for non-medical reasons</a:t>
            </a:r>
          </a:p>
          <a:p>
            <a:r>
              <a:rPr lang="en-GB" sz="1600" b="1" dirty="0"/>
              <a:t>Exclusion; Adults actively receiving support from Community Mental Health Teams. </a:t>
            </a:r>
          </a:p>
          <a:p>
            <a:r>
              <a:rPr lang="en-US" sz="1600" b="1" dirty="0"/>
              <a:t>(they are referred via a different pathway)</a:t>
            </a:r>
            <a:endParaRPr lang="en-GB" sz="1600" b="1" dirty="0"/>
          </a:p>
        </p:txBody>
      </p:sp>
      <p:sp>
        <p:nvSpPr>
          <p:cNvPr id="5" name="TextBox 4"/>
          <p:cNvSpPr txBox="1"/>
          <p:nvPr/>
        </p:nvSpPr>
        <p:spPr>
          <a:xfrm>
            <a:off x="395536" y="4293096"/>
            <a:ext cx="8280920" cy="1661993"/>
          </a:xfrm>
          <a:prstGeom prst="rect">
            <a:avLst/>
          </a:prstGeom>
          <a:noFill/>
        </p:spPr>
        <p:txBody>
          <a:bodyPr wrap="square" rtlCol="0">
            <a:spAutoFit/>
          </a:bodyPr>
          <a:lstStyle/>
          <a:p>
            <a:pPr algn="ctr"/>
            <a:r>
              <a:rPr lang="en-GB" sz="1800" b="1" dirty="0">
                <a:solidFill>
                  <a:schemeClr val="tx1">
                    <a:lumMod val="95000"/>
                    <a:lumOff val="5000"/>
                  </a:schemeClr>
                </a:solidFill>
              </a:rPr>
              <a:t>We have referral pathways with Primary Care, Statutory Services and Community Organisations. </a:t>
            </a:r>
          </a:p>
          <a:p>
            <a:pPr algn="ctr"/>
            <a:endParaRPr lang="en-GB" sz="1600" dirty="0">
              <a:solidFill>
                <a:schemeClr val="tx1">
                  <a:lumMod val="95000"/>
                  <a:lumOff val="5000"/>
                </a:schemeClr>
              </a:solidFill>
            </a:endParaRPr>
          </a:p>
          <a:p>
            <a:pPr algn="ctr"/>
            <a:r>
              <a:rPr lang="en-GB" sz="1600" dirty="0">
                <a:solidFill>
                  <a:schemeClr val="tx1">
                    <a:lumMod val="95000"/>
                    <a:lumOff val="5000"/>
                  </a:schemeClr>
                </a:solidFill>
              </a:rPr>
              <a:t>Social Prescribing Referral Form is embedded on </a:t>
            </a:r>
            <a:r>
              <a:rPr lang="en-GB" sz="1600" dirty="0" err="1">
                <a:solidFill>
                  <a:schemeClr val="tx1">
                    <a:lumMod val="95000"/>
                    <a:lumOff val="5000"/>
                  </a:schemeClr>
                </a:solidFill>
              </a:rPr>
              <a:t>SystemOne</a:t>
            </a:r>
            <a:r>
              <a:rPr lang="en-GB" sz="1600" dirty="0">
                <a:solidFill>
                  <a:schemeClr val="tx1">
                    <a:lumMod val="95000"/>
                    <a:lumOff val="5000"/>
                  </a:schemeClr>
                </a:solidFill>
              </a:rPr>
              <a:t> or you can refer via our online form</a:t>
            </a:r>
          </a:p>
          <a:p>
            <a:pPr algn="ctr"/>
            <a:r>
              <a:rPr lang="en-GB" sz="1800" dirty="0">
                <a:solidFill>
                  <a:schemeClr val="tx1">
                    <a:lumMod val="95000"/>
                    <a:lumOff val="5000"/>
                  </a:schemeClr>
                </a:solidFill>
              </a:rPr>
              <a:t>We have a secure Single Point Of Access NHS email address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6097402"/>
            <a:ext cx="1220339" cy="515593"/>
          </a:xfrm>
          <a:prstGeom prst="rect">
            <a:avLst/>
          </a:prstGeom>
        </p:spPr>
      </p:pic>
    </p:spTree>
    <p:extLst>
      <p:ext uri="{BB962C8B-B14F-4D97-AF65-F5344CB8AC3E}">
        <p14:creationId xmlns:p14="http://schemas.microsoft.com/office/powerpoint/2010/main" val="2831932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23527" y="116632"/>
            <a:ext cx="7965937" cy="7078861"/>
          </a:xfrm>
          <a:prstGeom prst="rect">
            <a:avLst/>
          </a:prstGeom>
        </p:spPr>
        <p:txBody>
          <a:bodyPr wrap="square" lIns="0" tIns="0" rIns="0" bIns="0" rtlCol="0" anchor="t">
            <a:spAutoFit/>
          </a:bodyPr>
          <a:lstStyle/>
          <a:p>
            <a:pPr defTabSz="685800" fontAlgn="auto">
              <a:lnSpc>
                <a:spcPts val="3380"/>
              </a:lnSpc>
              <a:spcBef>
                <a:spcPts val="0"/>
              </a:spcBef>
              <a:spcAft>
                <a:spcPts val="0"/>
              </a:spcAft>
            </a:pPr>
            <a:r>
              <a:rPr lang="en-US" sz="3000" b="1" dirty="0">
                <a:solidFill>
                  <a:srgbClr val="6E9C31"/>
                </a:solidFill>
                <a:latin typeface="Rockwell"/>
              </a:rPr>
              <a:t>What happens when you refer?</a:t>
            </a:r>
          </a:p>
          <a:p>
            <a:pPr defTabSz="685800" fontAlgn="auto">
              <a:lnSpc>
                <a:spcPts val="3380"/>
              </a:lnSpc>
              <a:spcBef>
                <a:spcPts val="0"/>
              </a:spcBef>
              <a:spcAft>
                <a:spcPts val="0"/>
              </a:spcAft>
            </a:pPr>
            <a:endParaRPr lang="en-US" sz="3000" b="1" dirty="0">
              <a:solidFill>
                <a:srgbClr val="6E9C31"/>
              </a:solidFill>
              <a:latin typeface="Rockwell"/>
            </a:endParaRPr>
          </a:p>
          <a:p>
            <a:pPr marL="457200" indent="-457200" defTabSz="685800" fontAlgn="auto">
              <a:lnSpc>
                <a:spcPts val="3380"/>
              </a:lnSpc>
              <a:spcBef>
                <a:spcPts val="0"/>
              </a:spcBef>
              <a:spcAft>
                <a:spcPts val="0"/>
              </a:spcAft>
              <a:buFont typeface="Arial" panose="020B0604020202020204" pitchFamily="34" charset="0"/>
              <a:buChar char="•"/>
            </a:pPr>
            <a:r>
              <a:rPr lang="en-US" dirty="0">
                <a:solidFill>
                  <a:schemeClr val="tx1">
                    <a:lumMod val="50000"/>
                  </a:schemeClr>
                </a:solidFill>
                <a:latin typeface="Calibri" panose="020F0502020204030204" pitchFamily="34" charset="0"/>
                <a:cs typeface="Calibri" panose="020F0502020204030204" pitchFamily="34" charset="0"/>
              </a:rPr>
              <a:t>A Community Wellbeing Champion will complete a holistic assessment to identify other areas of support, and connect them. These offer may for support with;</a:t>
            </a:r>
          </a:p>
          <a:p>
            <a:pPr marL="457200" indent="-457200" defTabSz="685800" fontAlgn="auto">
              <a:lnSpc>
                <a:spcPts val="3380"/>
              </a:lnSpc>
              <a:spcBef>
                <a:spcPts val="0"/>
              </a:spcBef>
              <a:spcAft>
                <a:spcPts val="0"/>
              </a:spcAft>
              <a:buFont typeface="Arial" panose="020B0604020202020204" pitchFamily="34" charset="0"/>
              <a:buChar char="•"/>
            </a:pPr>
            <a:r>
              <a:rPr lang="en-US" dirty="0">
                <a:solidFill>
                  <a:schemeClr val="tx1">
                    <a:lumMod val="50000"/>
                  </a:schemeClr>
                </a:solidFill>
                <a:latin typeface="Calibri" panose="020F0502020204030204" pitchFamily="34" charset="0"/>
                <a:cs typeface="Calibri" panose="020F0502020204030204" pitchFamily="34" charset="0"/>
              </a:rPr>
              <a:t>Housing, Debt, Isolation, Health Literacy, Fuel Poverty, Food bank, Education &amp; Employment and more.</a:t>
            </a:r>
          </a:p>
          <a:p>
            <a:pPr marL="457200" indent="-288000" defTabSz="685800" fontAlgn="auto">
              <a:spcBef>
                <a:spcPts val="0"/>
              </a:spcBef>
              <a:spcAft>
                <a:spcPts val="0"/>
              </a:spcAft>
              <a:buFont typeface="Arial" panose="020B0604020202020204" pitchFamily="34" charset="0"/>
              <a:buChar char="•"/>
            </a:pPr>
            <a:r>
              <a:rPr lang="en-US" dirty="0">
                <a:solidFill>
                  <a:schemeClr val="tx1">
                    <a:lumMod val="50000"/>
                  </a:schemeClr>
                </a:solidFill>
                <a:latin typeface="Calibri" panose="020F0502020204030204" pitchFamily="34" charset="0"/>
                <a:cs typeface="Calibri" panose="020F0502020204030204" pitchFamily="34" charset="0"/>
              </a:rPr>
              <a:t>If it is a service we deliver we offer a swift internal referral process</a:t>
            </a:r>
          </a:p>
          <a:p>
            <a:pPr marL="457200" indent="-288000" defTabSz="685800" fontAlgn="auto">
              <a:spcBef>
                <a:spcPts val="0"/>
              </a:spcBef>
              <a:spcAft>
                <a:spcPts val="0"/>
              </a:spcAft>
              <a:buFont typeface="Arial" panose="020B0604020202020204" pitchFamily="34" charset="0"/>
              <a:buChar char="•"/>
            </a:pPr>
            <a:r>
              <a:rPr lang="en-US" dirty="0">
                <a:solidFill>
                  <a:schemeClr val="tx1">
                    <a:lumMod val="50000"/>
                  </a:schemeClr>
                </a:solidFill>
                <a:latin typeface="Calibri" panose="020F0502020204030204" pitchFamily="34" charset="0"/>
                <a:cs typeface="Calibri" panose="020F0502020204030204" pitchFamily="34" charset="0"/>
              </a:rPr>
              <a:t>We are person </a:t>
            </a:r>
            <a:r>
              <a:rPr lang="en-US" dirty="0" err="1">
                <a:solidFill>
                  <a:schemeClr val="tx1">
                    <a:lumMod val="50000"/>
                  </a:schemeClr>
                </a:solidFill>
                <a:latin typeface="Calibri" panose="020F0502020204030204" pitchFamily="34" charset="0"/>
                <a:cs typeface="Calibri" panose="020F0502020204030204" pitchFamily="34" charset="0"/>
              </a:rPr>
              <a:t>centred</a:t>
            </a:r>
            <a:r>
              <a:rPr lang="en-US" dirty="0">
                <a:solidFill>
                  <a:schemeClr val="tx1">
                    <a:lumMod val="50000"/>
                  </a:schemeClr>
                </a:solidFill>
                <a:latin typeface="Calibri" panose="020F0502020204030204" pitchFamily="34" charset="0"/>
                <a:cs typeface="Calibri" panose="020F0502020204030204" pitchFamily="34" charset="0"/>
              </a:rPr>
              <a:t>; our interventions are agreed with the referred.</a:t>
            </a:r>
          </a:p>
          <a:p>
            <a:pPr marL="169200" defTabSz="685800" fontAlgn="auto">
              <a:spcBef>
                <a:spcPts val="0"/>
              </a:spcBef>
              <a:spcAft>
                <a:spcPts val="0"/>
              </a:spcAft>
            </a:pPr>
            <a:endParaRPr lang="en-US" dirty="0">
              <a:solidFill>
                <a:schemeClr val="tx1">
                  <a:lumMod val="50000"/>
                </a:schemeClr>
              </a:solidFill>
              <a:latin typeface="Calibri" panose="020F0502020204030204" pitchFamily="34" charset="0"/>
              <a:cs typeface="Calibri" panose="020F0502020204030204" pitchFamily="34" charset="0"/>
            </a:endParaRPr>
          </a:p>
          <a:p>
            <a:pPr defTabSz="685800" fontAlgn="auto">
              <a:lnSpc>
                <a:spcPts val="3380"/>
              </a:lnSpc>
              <a:spcBef>
                <a:spcPts val="0"/>
              </a:spcBef>
              <a:spcAft>
                <a:spcPts val="0"/>
              </a:spcAft>
            </a:pPr>
            <a:endParaRPr lang="en-US" sz="3000" b="1" dirty="0">
              <a:solidFill>
                <a:srgbClr val="6E9C31"/>
              </a:solidFill>
              <a:latin typeface="Rockwell"/>
            </a:endParaRPr>
          </a:p>
          <a:p>
            <a:pPr defTabSz="685800" fontAlgn="auto">
              <a:lnSpc>
                <a:spcPts val="3380"/>
              </a:lnSpc>
              <a:spcBef>
                <a:spcPts val="0"/>
              </a:spcBef>
              <a:spcAft>
                <a:spcPts val="0"/>
              </a:spcAft>
            </a:pPr>
            <a:endParaRPr lang="en-US" sz="2599" b="1" dirty="0">
              <a:solidFill>
                <a:srgbClr val="6E9C31"/>
              </a:solidFill>
              <a:latin typeface="Rockwell"/>
            </a:endParaRPr>
          </a:p>
          <a:p>
            <a:pPr defTabSz="685800" fontAlgn="auto">
              <a:lnSpc>
                <a:spcPts val="3380"/>
              </a:lnSpc>
              <a:spcBef>
                <a:spcPts val="0"/>
              </a:spcBef>
              <a:spcAft>
                <a:spcPts val="0"/>
              </a:spcAft>
            </a:pPr>
            <a:endParaRPr lang="en-US" sz="2599" b="1" dirty="0">
              <a:solidFill>
                <a:srgbClr val="6E9C31"/>
              </a:solidFill>
              <a:latin typeface="Rockwell"/>
            </a:endParaRPr>
          </a:p>
          <a:p>
            <a:pPr defTabSz="685800" fontAlgn="auto">
              <a:lnSpc>
                <a:spcPts val="3380"/>
              </a:lnSpc>
              <a:spcBef>
                <a:spcPts val="0"/>
              </a:spcBef>
              <a:spcAft>
                <a:spcPts val="0"/>
              </a:spcAft>
            </a:pPr>
            <a:endParaRPr lang="en-US" sz="2599" b="1" dirty="0">
              <a:solidFill>
                <a:srgbClr val="6E9C31"/>
              </a:solidFill>
              <a:latin typeface="Rockwell"/>
            </a:endParaRPr>
          </a:p>
          <a:p>
            <a:pPr defTabSz="685800" fontAlgn="auto">
              <a:lnSpc>
                <a:spcPts val="3380"/>
              </a:lnSpc>
              <a:spcBef>
                <a:spcPts val="0"/>
              </a:spcBef>
              <a:spcAft>
                <a:spcPts val="0"/>
              </a:spcAft>
            </a:pPr>
            <a:endParaRPr lang="en-US" sz="2599" b="1" dirty="0">
              <a:solidFill>
                <a:srgbClr val="6E9C31"/>
              </a:solidFill>
              <a:latin typeface="Rockwell"/>
            </a:endParaRPr>
          </a:p>
        </p:txBody>
      </p:sp>
      <p:grpSp>
        <p:nvGrpSpPr>
          <p:cNvPr id="3" name="Group 3"/>
          <p:cNvGrpSpPr/>
          <p:nvPr/>
        </p:nvGrpSpPr>
        <p:grpSpPr>
          <a:xfrm>
            <a:off x="8026852" y="1122179"/>
            <a:ext cx="867925" cy="867925"/>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E9C31"/>
            </a:solidFill>
          </p:spPr>
          <p:txBody>
            <a:bodyPr/>
            <a:lstStyle/>
            <a:p>
              <a:endParaRPr lang="en-GB"/>
            </a:p>
          </p:txBody>
        </p:sp>
        <p:sp>
          <p:nvSpPr>
            <p:cNvPr id="5" name="TextBox 5"/>
            <p:cNvSpPr txBox="1"/>
            <p:nvPr/>
          </p:nvSpPr>
          <p:spPr>
            <a:xfrm>
              <a:off x="76200" y="47625"/>
              <a:ext cx="660400" cy="688975"/>
            </a:xfrm>
            <a:prstGeom prst="rect">
              <a:avLst/>
            </a:prstGeom>
          </p:spPr>
          <p:txBody>
            <a:bodyPr lIns="30106" tIns="30106" rIns="30106" bIns="30106" rtlCol="0" anchor="ctr"/>
            <a:lstStyle/>
            <a:p>
              <a:pPr algn="ctr" defTabSz="685800" fontAlgn="auto">
                <a:lnSpc>
                  <a:spcPts val="980"/>
                </a:lnSpc>
                <a:spcBef>
                  <a:spcPts val="0"/>
                </a:spcBef>
                <a:spcAft>
                  <a:spcPts val="0"/>
                </a:spcAft>
              </a:pPr>
              <a:endParaRPr sz="900">
                <a:solidFill>
                  <a:prstClr val="black"/>
                </a:solidFill>
                <a:latin typeface="Calibri" panose="020F0502020204030204"/>
              </a:endParaRPr>
            </a:p>
          </p:txBody>
        </p:sp>
      </p:grpSp>
      <p:sp>
        <p:nvSpPr>
          <p:cNvPr id="6" name="Freeform 6"/>
          <p:cNvSpPr/>
          <p:nvPr/>
        </p:nvSpPr>
        <p:spPr>
          <a:xfrm>
            <a:off x="8195259" y="1385272"/>
            <a:ext cx="531112" cy="422897"/>
          </a:xfrm>
          <a:custGeom>
            <a:avLst/>
            <a:gdLst/>
            <a:ahLst/>
            <a:cxnLst/>
            <a:rect l="l" t="t" r="r" b="b"/>
            <a:pathLst>
              <a:path w="1062223" h="845795">
                <a:moveTo>
                  <a:pt x="0" y="0"/>
                </a:moveTo>
                <a:lnTo>
                  <a:pt x="1062224" y="0"/>
                </a:lnTo>
                <a:lnTo>
                  <a:pt x="1062224" y="845795"/>
                </a:lnTo>
                <a:lnTo>
                  <a:pt x="0" y="8457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7" name="Group 7"/>
          <p:cNvGrpSpPr/>
          <p:nvPr/>
        </p:nvGrpSpPr>
        <p:grpSpPr>
          <a:xfrm>
            <a:off x="0" y="5310769"/>
            <a:ext cx="9144000" cy="689981"/>
            <a:chOff x="0" y="0"/>
            <a:chExt cx="24384000" cy="1839947"/>
          </a:xfrm>
        </p:grpSpPr>
        <p:grpSp>
          <p:nvGrpSpPr>
            <p:cNvPr id="8" name="Group 8"/>
            <p:cNvGrpSpPr/>
            <p:nvPr/>
          </p:nvGrpSpPr>
          <p:grpSpPr>
            <a:xfrm>
              <a:off x="0" y="0"/>
              <a:ext cx="24384000" cy="1839947"/>
              <a:chOff x="0" y="0"/>
              <a:chExt cx="3590558" cy="270933"/>
            </a:xfrm>
          </p:grpSpPr>
          <p:sp>
            <p:nvSpPr>
              <p:cNvPr id="9" name="Freeform 9"/>
              <p:cNvSpPr/>
              <p:nvPr/>
            </p:nvSpPr>
            <p:spPr>
              <a:xfrm>
                <a:off x="0" y="0"/>
                <a:ext cx="3590558" cy="270933"/>
              </a:xfrm>
              <a:custGeom>
                <a:avLst/>
                <a:gdLst/>
                <a:ahLst/>
                <a:cxnLst/>
                <a:rect l="l" t="t" r="r" b="b"/>
                <a:pathLst>
                  <a:path w="3590558" h="270933">
                    <a:moveTo>
                      <a:pt x="0" y="0"/>
                    </a:moveTo>
                    <a:lnTo>
                      <a:pt x="3590558" y="0"/>
                    </a:lnTo>
                    <a:lnTo>
                      <a:pt x="3590558" y="270933"/>
                    </a:lnTo>
                    <a:lnTo>
                      <a:pt x="0" y="270933"/>
                    </a:lnTo>
                    <a:close/>
                  </a:path>
                </a:pathLst>
              </a:custGeom>
              <a:solidFill>
                <a:srgbClr val="6E9C31"/>
              </a:solidFill>
            </p:spPr>
            <p:txBody>
              <a:bodyPr/>
              <a:lstStyle/>
              <a:p>
                <a:endParaRPr lang="en-GB"/>
              </a:p>
            </p:txBody>
          </p:sp>
          <p:sp>
            <p:nvSpPr>
              <p:cNvPr id="10" name="TextBox 10"/>
              <p:cNvSpPr txBox="1"/>
              <p:nvPr/>
            </p:nvSpPr>
            <p:spPr>
              <a:xfrm>
                <a:off x="0" y="-28575"/>
                <a:ext cx="3590558" cy="299508"/>
              </a:xfrm>
              <a:prstGeom prst="rect">
                <a:avLst/>
              </a:prstGeom>
            </p:spPr>
            <p:txBody>
              <a:bodyPr lIns="25400" tIns="25400" rIns="25400" bIns="25400" rtlCol="0" anchor="ctr"/>
              <a:lstStyle/>
              <a:p>
                <a:pPr algn="ctr" defTabSz="685800" fontAlgn="auto">
                  <a:lnSpc>
                    <a:spcPts val="980"/>
                  </a:lnSpc>
                  <a:spcBef>
                    <a:spcPts val="0"/>
                  </a:spcBef>
                  <a:spcAft>
                    <a:spcPts val="0"/>
                  </a:spcAft>
                </a:pPr>
                <a:endParaRPr sz="900">
                  <a:solidFill>
                    <a:prstClr val="black"/>
                  </a:solidFill>
                  <a:latin typeface="Calibri" panose="020F0502020204030204"/>
                </a:endParaRPr>
              </a:p>
            </p:txBody>
          </p:sp>
        </p:grpSp>
        <p:grpSp>
          <p:nvGrpSpPr>
            <p:cNvPr id="11" name="Group 11"/>
            <p:cNvGrpSpPr/>
            <p:nvPr/>
          </p:nvGrpSpPr>
          <p:grpSpPr>
            <a:xfrm>
              <a:off x="0" y="230304"/>
              <a:ext cx="24384000" cy="1609644"/>
              <a:chOff x="0" y="0"/>
              <a:chExt cx="3590558" cy="237021"/>
            </a:xfrm>
          </p:grpSpPr>
          <p:sp>
            <p:nvSpPr>
              <p:cNvPr id="12" name="Freeform 12"/>
              <p:cNvSpPr/>
              <p:nvPr/>
            </p:nvSpPr>
            <p:spPr>
              <a:xfrm>
                <a:off x="0" y="0"/>
                <a:ext cx="3590558" cy="237021"/>
              </a:xfrm>
              <a:custGeom>
                <a:avLst/>
                <a:gdLst/>
                <a:ahLst/>
                <a:cxnLst/>
                <a:rect l="l" t="t" r="r" b="b"/>
                <a:pathLst>
                  <a:path w="3590558" h="237021">
                    <a:moveTo>
                      <a:pt x="0" y="0"/>
                    </a:moveTo>
                    <a:lnTo>
                      <a:pt x="3590558" y="0"/>
                    </a:lnTo>
                    <a:lnTo>
                      <a:pt x="3590558" y="237021"/>
                    </a:lnTo>
                    <a:lnTo>
                      <a:pt x="0" y="237021"/>
                    </a:lnTo>
                    <a:close/>
                  </a:path>
                </a:pathLst>
              </a:custGeom>
              <a:solidFill>
                <a:srgbClr val="662863"/>
              </a:solidFill>
            </p:spPr>
            <p:txBody>
              <a:bodyPr/>
              <a:lstStyle/>
              <a:p>
                <a:endParaRPr lang="en-GB"/>
              </a:p>
            </p:txBody>
          </p:sp>
          <p:sp>
            <p:nvSpPr>
              <p:cNvPr id="13" name="TextBox 13"/>
              <p:cNvSpPr txBox="1"/>
              <p:nvPr/>
            </p:nvSpPr>
            <p:spPr>
              <a:xfrm>
                <a:off x="0" y="-28575"/>
                <a:ext cx="3590558" cy="265596"/>
              </a:xfrm>
              <a:prstGeom prst="rect">
                <a:avLst/>
              </a:prstGeom>
            </p:spPr>
            <p:txBody>
              <a:bodyPr lIns="25400" tIns="25400" rIns="25400" bIns="25400" rtlCol="0" anchor="ctr"/>
              <a:lstStyle/>
              <a:p>
                <a:pPr algn="ctr" defTabSz="685800" fontAlgn="auto">
                  <a:lnSpc>
                    <a:spcPts val="980"/>
                  </a:lnSpc>
                  <a:spcBef>
                    <a:spcPts val="0"/>
                  </a:spcBef>
                  <a:spcAft>
                    <a:spcPts val="0"/>
                  </a:spcAft>
                </a:pPr>
                <a:endParaRPr sz="900">
                  <a:solidFill>
                    <a:prstClr val="black"/>
                  </a:solidFill>
                  <a:latin typeface="Calibri" panose="020F0502020204030204"/>
                </a:endParaRPr>
              </a:p>
            </p:txBody>
          </p:sp>
        </p:grpSp>
        <p:sp>
          <p:nvSpPr>
            <p:cNvPr id="14" name="Freeform 14"/>
            <p:cNvSpPr/>
            <p:nvPr/>
          </p:nvSpPr>
          <p:spPr>
            <a:xfrm>
              <a:off x="21104180" y="493747"/>
              <a:ext cx="2975708" cy="1116942"/>
            </a:xfrm>
            <a:custGeom>
              <a:avLst/>
              <a:gdLst/>
              <a:ahLst/>
              <a:cxnLst/>
              <a:rect l="l" t="t" r="r" b="b"/>
              <a:pathLst>
                <a:path w="2975708" h="1116942">
                  <a:moveTo>
                    <a:pt x="0" y="0"/>
                  </a:moveTo>
                  <a:lnTo>
                    <a:pt x="2975708" y="0"/>
                  </a:lnTo>
                  <a:lnTo>
                    <a:pt x="2975708" y="1116942"/>
                  </a:lnTo>
                  <a:lnTo>
                    <a:pt x="0" y="1116942"/>
                  </a:lnTo>
                  <a:lnTo>
                    <a:pt x="0" y="0"/>
                  </a:lnTo>
                  <a:close/>
                </a:path>
              </a:pathLst>
            </a:custGeom>
            <a:blipFill>
              <a:blip r:embed="rId4">
                <a:extLst>
                  <a:ext uri="{96DAC541-7B7A-43D3-8B79-37D633B846F1}">
                    <asvg:svgBlip xmlns:asvg="http://schemas.microsoft.com/office/drawing/2016/SVG/main" r:embed="rId5"/>
                  </a:ext>
                </a:extLst>
              </a:blip>
              <a:stretch>
                <a:fillRect b="-11441"/>
              </a:stretch>
            </a:blipFill>
          </p:spPr>
          <p:txBody>
            <a:bodyPr/>
            <a:lstStyle/>
            <a:p>
              <a:endParaRPr lang="en-GB"/>
            </a:p>
          </p:txBody>
        </p:sp>
      </p:grpSp>
      <p:sp>
        <p:nvSpPr>
          <p:cNvPr id="15" name="Freeform 29"/>
          <p:cNvSpPr/>
          <p:nvPr/>
        </p:nvSpPr>
        <p:spPr>
          <a:xfrm>
            <a:off x="7134362" y="4361091"/>
            <a:ext cx="1755329" cy="949678"/>
          </a:xfrm>
          <a:custGeom>
            <a:avLst/>
            <a:gdLst/>
            <a:ahLst/>
            <a:cxnLst/>
            <a:rect l="l" t="t" r="r" b="b"/>
            <a:pathLst>
              <a:path w="3814201" h="1945243">
                <a:moveTo>
                  <a:pt x="0" y="0"/>
                </a:moveTo>
                <a:lnTo>
                  <a:pt x="3814202" y="0"/>
                </a:lnTo>
                <a:lnTo>
                  <a:pt x="3814202" y="1945243"/>
                </a:lnTo>
                <a:lnTo>
                  <a:pt x="0" y="1945243"/>
                </a:lnTo>
                <a:lnTo>
                  <a:pt x="0" y="0"/>
                </a:lnTo>
                <a:close/>
              </a:path>
            </a:pathLst>
          </a:custGeom>
          <a:blipFill>
            <a:blip r:embed="rId6"/>
            <a:stretch>
              <a:fillRect/>
            </a:stretch>
          </a:blipFill>
        </p:spPr>
        <p:txBody>
          <a:bodyPr/>
          <a:lstStyle/>
          <a:p>
            <a:endParaRPr lang="en-GB"/>
          </a:p>
        </p:txBody>
      </p:sp>
    </p:spTree>
    <p:extLst>
      <p:ext uri="{BB962C8B-B14F-4D97-AF65-F5344CB8AC3E}">
        <p14:creationId xmlns:p14="http://schemas.microsoft.com/office/powerpoint/2010/main" val="360834025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ustom 2">
      <a:dk1>
        <a:srgbClr val="464646"/>
      </a:dk1>
      <a:lt1>
        <a:sysClr val="window" lastClr="FFFFFF"/>
      </a:lt1>
      <a:dk2>
        <a:srgbClr val="464646"/>
      </a:dk2>
      <a:lt2>
        <a:srgbClr val="DEF5FA"/>
      </a:lt2>
      <a:accent1>
        <a:srgbClr val="002654"/>
      </a:accent1>
      <a:accent2>
        <a:srgbClr val="6689CC"/>
      </a:accent2>
      <a:accent3>
        <a:srgbClr val="5AAC5C"/>
      </a:accent3>
      <a:accent4>
        <a:srgbClr val="ADACC8"/>
      </a:accent4>
      <a:accent5>
        <a:srgbClr val="474B78"/>
      </a:accent5>
      <a:accent6>
        <a:srgbClr val="7D3C4A"/>
      </a:accent6>
      <a:hlink>
        <a:srgbClr val="FF8119"/>
      </a:hlink>
      <a:folHlink>
        <a:srgbClr val="44B9E8"/>
      </a:folHlink>
    </a:clrScheme>
    <a:fontScheme name="Custom 1">
      <a:majorFont>
        <a:latin typeface="Rockwell"/>
        <a:ea typeface=""/>
        <a:cs typeface=""/>
      </a:majorFont>
      <a:minorFont>
        <a:latin typeface="Segoe UI Semibold"/>
        <a:ea typeface=""/>
        <a:cs typeface=""/>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7589</TotalTime>
  <Words>1009</Words>
  <Application>Microsoft Office PowerPoint</Application>
  <PresentationFormat>On-screen Show (4:3)</PresentationFormat>
  <Paragraphs>97</Paragraphs>
  <Slides>15</Slides>
  <Notes>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15</vt:i4>
      </vt:variant>
    </vt:vector>
  </HeadingPairs>
  <TitlesOfParts>
    <vt:vector size="26" baseType="lpstr">
      <vt:lpstr>Arial</vt:lpstr>
      <vt:lpstr>Calibri</vt:lpstr>
      <vt:lpstr>Calibri Light</vt:lpstr>
      <vt:lpstr>Rockwell</vt:lpstr>
      <vt:lpstr>Segoe UI Semibold</vt:lpstr>
      <vt:lpstr>Times New Roman</vt:lpstr>
      <vt:lpstr>Verdana</vt:lpstr>
      <vt:lpstr>Wingdings 2</vt:lpstr>
      <vt:lpstr>Wingdings 3</vt:lpstr>
      <vt:lpstr>Concourse</vt:lpstr>
      <vt:lpstr>Office Theme</vt:lpstr>
      <vt:lpstr>PowerPoint Presentation</vt:lpstr>
      <vt:lpstr>Beds RCC </vt:lpstr>
      <vt:lpstr>PowerPoint Presentation</vt:lpstr>
      <vt:lpstr>PowerPoint Presentation</vt:lpstr>
      <vt:lpstr>PowerPoint Presentation</vt:lpstr>
      <vt:lpstr>PowerPoint Presentation</vt:lpstr>
      <vt:lpstr>PowerPoint Presentation</vt:lpstr>
      <vt:lpstr>CRSP; referral criteria</vt:lpstr>
      <vt:lpstr>PowerPoint Presentation</vt:lpstr>
      <vt:lpstr>Good Neighbour Scheme</vt:lpstr>
      <vt:lpstr>Community Agents</vt:lpstr>
      <vt:lpstr>Green Social Prescribing</vt:lpstr>
      <vt:lpstr>Wellbeing Walks</vt:lpstr>
      <vt:lpstr>One Slide</vt:lpstr>
      <vt:lpstr>Community Transport</vt:lpstr>
    </vt:vector>
  </TitlesOfParts>
  <Company>Beds RCC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Boswell</dc:creator>
  <cp:lastModifiedBy>LINDARS, Paul (MALZEARD ROAD PRACTICE)</cp:lastModifiedBy>
  <cp:revision>430</cp:revision>
  <cp:lastPrinted>2012-11-21T14:25:22Z</cp:lastPrinted>
  <dcterms:created xsi:type="dcterms:W3CDTF">2005-02-09T14:45:28Z</dcterms:created>
  <dcterms:modified xsi:type="dcterms:W3CDTF">2025-03-06T10:54:14Z</dcterms:modified>
</cp:coreProperties>
</file>